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59" r:id="rId4"/>
    <p:sldId id="264" r:id="rId5"/>
    <p:sldId id="261" r:id="rId6"/>
    <p:sldId id="260" r:id="rId7"/>
    <p:sldId id="268" r:id="rId8"/>
    <p:sldId id="263" r:id="rId9"/>
    <p:sldId id="262" r:id="rId10"/>
    <p:sldId id="265" r:id="rId11"/>
    <p:sldId id="266" r:id="rId12"/>
    <p:sldId id="267" r:id="rId13"/>
    <p:sldId id="269" r:id="rId14"/>
    <p:sldId id="273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68DFB00-A898-4583-A735-1B07A612E3A4}">
          <p14:sldIdLst>
            <p14:sldId id="257"/>
            <p14:sldId id="258"/>
            <p14:sldId id="259"/>
            <p14:sldId id="264"/>
            <p14:sldId id="261"/>
            <p14:sldId id="260"/>
            <p14:sldId id="268"/>
            <p14:sldId id="263"/>
            <p14:sldId id="262"/>
            <p14:sldId id="265"/>
            <p14:sldId id="266"/>
            <p14:sldId id="267"/>
            <p14:sldId id="269"/>
            <p14:sldId id="273"/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70E9"/>
    <a:srgbClr val="191991"/>
    <a:srgbClr val="0D0D0D"/>
    <a:srgbClr val="FFFFFF"/>
    <a:srgbClr val="191A92"/>
    <a:srgbClr val="F1E8EB"/>
    <a:srgbClr val="2123FF"/>
    <a:srgbClr val="8989FF"/>
    <a:srgbClr val="0101FF"/>
    <a:srgbClr val="717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1324" y="-13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jp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54773E-A205-4FC5-962F-BB4646AF164E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113081-C496-4731-BDD4-5BA6B09D2B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3574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13081-C496-4731-BDD4-5BA6B09D2BCB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9936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EB625-1EA7-AE61-6B5A-4528A6D0FA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E2344-5776-E303-CE83-6D1B2DC89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38A69-78F2-1F3F-CF71-71D0F06FA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6D74D-19FE-550E-F79E-192323B43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4583-24B2-843C-994B-F427A5074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454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2B813-6DA1-426E-D441-EF67375B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BCAED-651C-2D08-A102-077925DAD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014AB-BD58-EF19-34F2-7411C56D3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0D654-AC95-45A3-97AA-87ED961D5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74C8E-B51D-6992-60E9-E5B8EC48F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229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481569-4B6E-D79F-6CE2-39D25E61C9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48BE2D-5B9C-611C-5DB6-6CF4B7BC8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E84C1-9C71-39DB-9645-07292EDCA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A004C-3099-429A-2D0C-837700D56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C2435-7D52-EF58-A0A2-72F5A292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022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81CBF-B84B-547C-96C8-621958B49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C15EC-E3BA-A659-8A62-93B7E6086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DD6D4-EDDC-E135-1DC7-78FF8BB8D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DF6FD-A75E-6FB9-6ED5-F73DE9D98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70F59-9E3F-0489-1423-35004986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494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87D26-7E2D-34B1-0C11-2E35F68A9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975A3-83AB-2669-8EDF-E1DFAA64E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131B4-B7F0-2683-E4C1-55AC75F81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E6757-FD57-0D84-8160-ED40B6EBD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9E86F-74B5-02F7-3CA8-92DDF084D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8688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8264-09B0-F59D-C22B-68E70B94E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70298-BEEB-84CF-5FCD-1D16577EE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410F55-6FF7-8B25-9CBC-4BDAAD5F7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12657-BBBF-4F31-94B0-68424E64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FB63B-6F61-EC61-5DF1-7AD3A9C6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4BEF2-BDCE-1DD7-660B-4B9CD0F06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75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2A22E-2D5C-BF46-BA16-77361D5EF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2F4D2-A648-CF1A-8552-458281A77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CEE02-F433-A4DD-12F9-7B3D2F930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803C4-51D5-B059-AA94-4302294BA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F40C2C-814C-39E4-0FBF-ED0ED1D463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D48A25-76D6-31C8-09D8-904038DBD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A662C3-F5D6-9716-1F81-09C53485E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A986C-6E39-3E92-1BA4-30E4B074F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576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381E9-B81B-7A35-EC0C-657C6E943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52B018-527C-07B9-E69F-6A943362D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30FE1C-DEFD-4840-F1CE-F1086B984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AE816-77E0-05FB-4181-704AE3779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074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865956-33A1-FC53-918A-ADA36B43A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80F87D-2A2C-D782-ECDF-202AC06BC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56E01-8986-185C-AC82-822B4DDB7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0157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8DAF-77A8-B14E-0663-8799CE83C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66807-8F0B-5384-430A-D31498270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110A5-103E-2009-9473-D3650C5DC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7013C-88A8-C8C3-1010-49DE6917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5A946-11B0-3984-05B7-EDD8B6CC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AE9F9-E563-2D8F-A285-79B1D78E5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159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ED19-DEF1-A7A7-C275-F6229BE5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703F5B-206B-DCF3-76A0-63975DA6C7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42539-141E-58D3-6BEF-F73438F06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560D9-98C4-99C0-65CF-8FE3BAE4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3EBE2-10EE-378C-1305-A3331FAD4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47318-3A1C-450A-EA8F-631AC1BB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105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1545AB-B6CF-ED3A-D5C9-09CB4B4F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10407-D41E-AE78-3FB2-F94757554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F0D93-E79E-288F-FF52-1A9C59CB4D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124BE-28EF-4DFE-B724-B24587F10031}" type="datetimeFigureOut">
              <a:rPr lang="en-IN" smtClean="0"/>
              <a:t>14-01-2025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5D6CE-710E-6E0E-7119-2717ACC1E8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15342-0A38-E27C-DC12-7A8BBC23AC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528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4.jpg"/><Relationship Id="rId12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microsoft.com/office/2007/relationships/hdphoto" Target="../media/hdphoto1.wdp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9.svg"/><Relationship Id="rId7" Type="http://schemas.openxmlformats.org/officeDocument/2006/relationships/image" Target="../media/image17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21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7.sv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C17F383-9975-8645-0F7D-E962ED1015AA}"/>
              </a:ext>
            </a:extLst>
          </p:cNvPr>
          <p:cNvGrpSpPr/>
          <p:nvPr/>
        </p:nvGrpSpPr>
        <p:grpSpPr>
          <a:xfrm>
            <a:off x="4596711" y="178308"/>
            <a:ext cx="5672001" cy="4711065"/>
            <a:chOff x="4605855" y="0"/>
            <a:chExt cx="5672001" cy="4711065"/>
          </a:xfrm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47D9ACAC-AEBE-07C1-CAB2-5EAD39DF2A40}"/>
                </a:ext>
              </a:extLst>
            </p:cNvPr>
            <p:cNvSpPr/>
            <p:nvPr/>
          </p:nvSpPr>
          <p:spPr>
            <a:xfrm rot="5400000">
              <a:off x="5034077" y="-428222"/>
              <a:ext cx="4711065" cy="5567509"/>
            </a:xfrm>
            <a:prstGeom prst="rtTriangle">
              <a:avLst/>
            </a:prstGeom>
            <a:solidFill>
              <a:srgbClr val="0001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F3FAA716-727E-5EE8-E719-9CFF024EFD4E}"/>
                </a:ext>
              </a:extLst>
            </p:cNvPr>
            <p:cNvSpPr/>
            <p:nvPr/>
          </p:nvSpPr>
          <p:spPr>
            <a:xfrm rot="5400000">
              <a:off x="8124908" y="-125271"/>
              <a:ext cx="2027677" cy="227821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2C37E59-2605-FF4D-B1DB-D374DCDB91CF}"/>
              </a:ext>
            </a:extLst>
          </p:cNvPr>
          <p:cNvGrpSpPr/>
          <p:nvPr/>
        </p:nvGrpSpPr>
        <p:grpSpPr>
          <a:xfrm rot="10800000">
            <a:off x="2318492" y="1968627"/>
            <a:ext cx="5672001" cy="4711065"/>
            <a:chOff x="4338828" y="315468"/>
            <a:chExt cx="5873496" cy="5003196"/>
          </a:xfrm>
        </p:grpSpPr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D29715A9-E49D-5C69-6314-640B94B18D36}"/>
                </a:ext>
              </a:extLst>
            </p:cNvPr>
            <p:cNvSpPr/>
            <p:nvPr/>
          </p:nvSpPr>
          <p:spPr>
            <a:xfrm rot="5400000">
              <a:off x="4719876" y="-65580"/>
              <a:ext cx="5003196" cy="5765292"/>
            </a:xfrm>
            <a:prstGeom prst="rtTriangle">
              <a:avLst/>
            </a:prstGeom>
            <a:solidFill>
              <a:srgbClr val="F1E8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49D494F7-6630-1A75-D929-F03FCF905EB5}"/>
                </a:ext>
              </a:extLst>
            </p:cNvPr>
            <p:cNvSpPr/>
            <p:nvPr/>
          </p:nvSpPr>
          <p:spPr>
            <a:xfrm rot="5400000">
              <a:off x="7956042" y="212598"/>
              <a:ext cx="2153412" cy="235915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1" name="Picture 4" descr="Founder Acharya of Hare Krishna Movement">
            <a:extLst>
              <a:ext uri="{FF2B5EF4-FFF2-40B4-BE49-F238E27FC236}">
                <a16:creationId xmlns:a16="http://schemas.microsoft.com/office/drawing/2014/main" id="{CBDA29E0-8115-C8A2-7030-6254BB6E9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" t="1577" r="3147" b="2422"/>
          <a:stretch/>
        </p:blipFill>
        <p:spPr bwMode="auto">
          <a:xfrm>
            <a:off x="5206738" y="1206054"/>
            <a:ext cx="2359152" cy="3118105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SKCON Bangalore logo">
            <a:extLst>
              <a:ext uri="{FF2B5EF4-FFF2-40B4-BE49-F238E27FC236}">
                <a16:creationId xmlns:a16="http://schemas.microsoft.com/office/drawing/2014/main" id="{97EEC89F-4C60-C3FD-8EB1-1EF145E96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79" y="316230"/>
            <a:ext cx="1238250" cy="50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D03E010-06EE-E421-1CA2-41BEB31EC158}"/>
              </a:ext>
            </a:extLst>
          </p:cNvPr>
          <p:cNvGrpSpPr/>
          <p:nvPr/>
        </p:nvGrpSpPr>
        <p:grpSpPr>
          <a:xfrm>
            <a:off x="5014714" y="4947254"/>
            <a:ext cx="2562552" cy="1409381"/>
            <a:chOff x="4756693" y="4814588"/>
            <a:chExt cx="2562552" cy="140938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98F184-75A6-3A0C-B308-45040B8F0EFB}"/>
                </a:ext>
              </a:extLst>
            </p:cNvPr>
            <p:cNvSpPr txBox="1"/>
            <p:nvPr/>
          </p:nvSpPr>
          <p:spPr>
            <a:xfrm>
              <a:off x="4756693" y="4814588"/>
              <a:ext cx="256255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400" dirty="0">
                  <a:solidFill>
                    <a:srgbClr val="000186"/>
                  </a:solidFill>
                </a:rPr>
                <a:t>Hare Krishna, welcome please sign up to chant and hear the holy name, </a:t>
              </a:r>
              <a:r>
                <a:rPr lang="en-IN" sz="1400" dirty="0" err="1">
                  <a:solidFill>
                    <a:srgbClr val="000186"/>
                  </a:solidFill>
                </a:rPr>
                <a:t>Haribol</a:t>
              </a:r>
              <a:r>
                <a:rPr lang="en-IN" sz="1400" dirty="0">
                  <a:solidFill>
                    <a:srgbClr val="000186"/>
                  </a:solidFill>
                </a:rPr>
                <a:t>!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0DE3406-C920-B0E9-2318-9E85700A40B1}"/>
                </a:ext>
              </a:extLst>
            </p:cNvPr>
            <p:cNvSpPr/>
            <p:nvPr/>
          </p:nvSpPr>
          <p:spPr>
            <a:xfrm>
              <a:off x="4879086" y="5747642"/>
              <a:ext cx="2348484" cy="476327"/>
            </a:xfrm>
            <a:prstGeom prst="roundRect">
              <a:avLst>
                <a:gd name="adj" fmla="val 50000"/>
              </a:avLst>
            </a:prstGeom>
            <a:solidFill>
              <a:srgbClr val="000186"/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IN" sz="1400" dirty="0"/>
                <a:t>Continue with Google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E198D90-6232-38EE-6A7F-9E65ADEF2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47469" y="5869431"/>
              <a:ext cx="254013" cy="2540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579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A6D0AC-8FD6-D603-0C21-CB5B6849E38B}"/>
              </a:ext>
            </a:extLst>
          </p:cNvPr>
          <p:cNvGrpSpPr/>
          <p:nvPr/>
        </p:nvGrpSpPr>
        <p:grpSpPr>
          <a:xfrm>
            <a:off x="881651" y="478237"/>
            <a:ext cx="1008000" cy="742508"/>
            <a:chOff x="5547360" y="3301819"/>
            <a:chExt cx="1008000" cy="742508"/>
          </a:xfrm>
        </p:grpSpPr>
        <p:pic>
          <p:nvPicPr>
            <p:cNvPr id="5" name="Graphic 4" descr="Ear with solid fill">
              <a:extLst>
                <a:ext uri="{FF2B5EF4-FFF2-40B4-BE49-F238E27FC236}">
                  <a16:creationId xmlns:a16="http://schemas.microsoft.com/office/drawing/2014/main" id="{80A6EDE2-F2AA-62DA-26F3-2BC1E28220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81360" y="3301819"/>
              <a:ext cx="540000" cy="540000"/>
            </a:xfrm>
            <a:prstGeom prst="rect">
              <a:avLst/>
            </a:prstGeom>
            <a:effectLst>
              <a:outerShdw blurRad="50800" dist="38100" dir="2700000" algn="tl" rotWithShape="0">
                <a:schemeClr val="tx1">
                  <a:lumMod val="75000"/>
                  <a:lumOff val="25000"/>
                  <a:alpha val="40000"/>
                </a:schemeClr>
              </a:outerShdw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5ECBE96-B1F8-BB38-E5F1-8AE2AE840EAD}"/>
                </a:ext>
              </a:extLst>
            </p:cNvPr>
            <p:cNvSpPr txBox="1"/>
            <p:nvPr/>
          </p:nvSpPr>
          <p:spPr>
            <a:xfrm>
              <a:off x="5547360" y="3767328"/>
              <a:ext cx="100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i="1" dirty="0">
                  <a:solidFill>
                    <a:srgbClr val="191A92"/>
                  </a:solidFill>
                  <a:latin typeface="Calibri Light" panose="020F0302020204030204" pitchFamily="34" charset="0"/>
                  <a:ea typeface="Calibri Light" panose="020F0302020204030204" pitchFamily="34" charset="0"/>
                  <a:cs typeface="Calibri Light" panose="020F0302020204030204" pitchFamily="34" charset="0"/>
                </a:rPr>
                <a:t>Hear and tap</a:t>
              </a:r>
              <a:endParaRPr lang="en-IN" i="1" dirty="0">
                <a:solidFill>
                  <a:srgbClr val="191A92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756332D-A15A-EFA6-052F-5A57216A62BB}"/>
              </a:ext>
            </a:extLst>
          </p:cNvPr>
          <p:cNvGrpSpPr/>
          <p:nvPr/>
        </p:nvGrpSpPr>
        <p:grpSpPr>
          <a:xfrm>
            <a:off x="4496019" y="992346"/>
            <a:ext cx="1440000" cy="1440000"/>
            <a:chOff x="4496019" y="992346"/>
            <a:chExt cx="1440000" cy="1440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CD987B4-845B-C8BC-801E-550E9DF31DB8}"/>
                </a:ext>
              </a:extLst>
            </p:cNvPr>
            <p:cNvSpPr/>
            <p:nvPr/>
          </p:nvSpPr>
          <p:spPr>
            <a:xfrm>
              <a:off x="4496019" y="992346"/>
              <a:ext cx="1440000" cy="1440000"/>
            </a:xfrm>
            <a:prstGeom prst="ellipse">
              <a:avLst/>
            </a:prstGeom>
            <a:solidFill>
              <a:srgbClr val="191A9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33B9904-E3EC-8637-7180-BCE1CCAEBDB5}"/>
                </a:ext>
              </a:extLst>
            </p:cNvPr>
            <p:cNvSpPr/>
            <p:nvPr/>
          </p:nvSpPr>
          <p:spPr>
            <a:xfrm>
              <a:off x="4632851" y="1144914"/>
              <a:ext cx="1152000" cy="1152000"/>
            </a:xfrm>
            <a:prstGeom prst="ellipse">
              <a:avLst/>
            </a:prstGeom>
            <a:solidFill>
              <a:srgbClr val="F1E8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0" name="Graphic 9" descr="Lightbulb and gear with solid fill">
              <a:extLst>
                <a:ext uri="{FF2B5EF4-FFF2-40B4-BE49-F238E27FC236}">
                  <a16:creationId xmlns:a16="http://schemas.microsoft.com/office/drawing/2014/main" id="{24E918C2-C105-CE92-4A28-61477A69E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955163" y="1208922"/>
              <a:ext cx="540000" cy="540000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63650A7-C4D2-C818-3A81-A2D86DDE6A5D}"/>
                </a:ext>
              </a:extLst>
            </p:cNvPr>
            <p:cNvSpPr txBox="1"/>
            <p:nvPr/>
          </p:nvSpPr>
          <p:spPr>
            <a:xfrm>
              <a:off x="4626001" y="1803786"/>
              <a:ext cx="1152000" cy="288000"/>
            </a:xfrm>
            <a:prstGeom prst="round2SameRect">
              <a:avLst>
                <a:gd name="adj1" fmla="val 0"/>
                <a:gd name="adj2" fmla="val 50000"/>
              </a:avLst>
            </a:prstGeom>
            <a:solidFill>
              <a:srgbClr val="191991"/>
            </a:solidFill>
          </p:spPr>
          <p:txBody>
            <a:bodyPr wrap="square" rtlCol="0">
              <a:spAutoFit/>
            </a:bodyPr>
            <a:lstStyle/>
            <a:p>
              <a:pPr algn="ctr"/>
              <a:endParaRPr lang="en-I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SemiCondensed" panose="020B0502040204020203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BD35AC1-B717-F823-5D3B-EC6FE4A2A117}"/>
                </a:ext>
              </a:extLst>
            </p:cNvPr>
            <p:cNvSpPr txBox="1"/>
            <p:nvPr/>
          </p:nvSpPr>
          <p:spPr>
            <a:xfrm>
              <a:off x="4605747" y="1770639"/>
              <a:ext cx="1188000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ahnschrift Light SemiCondensed" panose="020B0502040204020203" pitchFamily="34" charset="0"/>
                </a:rPr>
                <a:t>Chant &amp; Hear</a:t>
              </a:r>
              <a:endParaRPr lang="en-IN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SemiCondensed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5482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97">
            <a:extLst>
              <a:ext uri="{FF2B5EF4-FFF2-40B4-BE49-F238E27FC236}">
                <a16:creationId xmlns:a16="http://schemas.microsoft.com/office/drawing/2014/main" id="{24EFF9C6-E6E4-92B5-C5DB-5CCB8AB47575}"/>
              </a:ext>
            </a:extLst>
          </p:cNvPr>
          <p:cNvGrpSpPr/>
          <p:nvPr/>
        </p:nvGrpSpPr>
        <p:grpSpPr>
          <a:xfrm>
            <a:off x="-1" y="822191"/>
            <a:ext cx="11919250" cy="5213618"/>
            <a:chOff x="-1" y="822191"/>
            <a:chExt cx="11919250" cy="521361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A7799E9-CFDE-DBF6-B000-5DDAB6E76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2750" y="822191"/>
              <a:ext cx="11646499" cy="5213618"/>
            </a:xfrm>
            <a:prstGeom prst="rect">
              <a:avLst/>
            </a:prstGeom>
          </p:spPr>
        </p:pic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DAF8866-1A2A-1DDF-770A-E0FDADC3E543}"/>
                </a:ext>
              </a:extLst>
            </p:cNvPr>
            <p:cNvSpPr/>
            <p:nvPr/>
          </p:nvSpPr>
          <p:spPr>
            <a:xfrm>
              <a:off x="110948" y="1275588"/>
              <a:ext cx="797098" cy="4306824"/>
            </a:xfrm>
            <a:prstGeom prst="roundRect">
              <a:avLst>
                <a:gd name="adj" fmla="val 22943"/>
              </a:avLst>
            </a:prstGeom>
            <a:solidFill>
              <a:srgbClr val="F1E8E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A052631-BCFC-41CB-EACE-7677D68A4361}"/>
                </a:ext>
              </a:extLst>
            </p:cNvPr>
            <p:cNvSpPr/>
            <p:nvPr/>
          </p:nvSpPr>
          <p:spPr>
            <a:xfrm>
              <a:off x="-1" y="1275588"/>
              <a:ext cx="270945" cy="430682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AC007B9-567C-49EE-4D8D-AE9C50E4BED7}"/>
                </a:ext>
              </a:extLst>
            </p:cNvPr>
            <p:cNvGrpSpPr/>
            <p:nvPr/>
          </p:nvGrpSpPr>
          <p:grpSpPr>
            <a:xfrm>
              <a:off x="276034" y="1278688"/>
              <a:ext cx="630615" cy="504000"/>
              <a:chOff x="276034" y="1278688"/>
              <a:chExt cx="630615" cy="504000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935EA42-1EDE-E195-E7CB-745C47602DF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17814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75AE23C-5813-2B15-C880-29FD4C3FC948}"/>
                  </a:ext>
                </a:extLst>
              </p:cNvPr>
              <p:cNvSpPr txBox="1"/>
              <p:nvPr/>
            </p:nvSpPr>
            <p:spPr>
              <a:xfrm>
                <a:off x="294649" y="1423989"/>
                <a:ext cx="6120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100" dirty="0">
                    <a:solidFill>
                      <a:srgbClr val="000186"/>
                    </a:solidFill>
                  </a:rPr>
                  <a:t>R1: 91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5262F79-5C92-02BD-F2D2-BCB3BA4D13D1}"/>
                  </a:ext>
                </a:extLst>
              </p:cNvPr>
              <p:cNvSpPr/>
              <p:nvPr/>
            </p:nvSpPr>
            <p:spPr>
              <a:xfrm>
                <a:off x="276034" y="1278688"/>
                <a:ext cx="72000" cy="5040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A591C59-4146-1D70-9761-D618D78FAD8F}"/>
                </a:ext>
              </a:extLst>
            </p:cNvPr>
            <p:cNvGrpSpPr/>
            <p:nvPr/>
          </p:nvGrpSpPr>
          <p:grpSpPr>
            <a:xfrm>
              <a:off x="272986" y="1787704"/>
              <a:ext cx="630615" cy="504000"/>
              <a:chOff x="276034" y="1278688"/>
              <a:chExt cx="630615" cy="504000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1A82C6C-FB60-B49D-BED1-847D012972A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17814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E425762-E868-EF79-FCC6-864161B0311C}"/>
                  </a:ext>
                </a:extLst>
              </p:cNvPr>
              <p:cNvSpPr txBox="1"/>
              <p:nvPr/>
            </p:nvSpPr>
            <p:spPr>
              <a:xfrm>
                <a:off x="294649" y="1423989"/>
                <a:ext cx="6120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100" dirty="0">
                    <a:solidFill>
                      <a:srgbClr val="000186"/>
                    </a:solidFill>
                  </a:rPr>
                  <a:t>R2: 54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9F4B960-5C58-81DA-7966-82BCC2B89DCD}"/>
                  </a:ext>
                </a:extLst>
              </p:cNvPr>
              <p:cNvSpPr/>
              <p:nvPr/>
            </p:nvSpPr>
            <p:spPr>
              <a:xfrm>
                <a:off x="276034" y="1278688"/>
                <a:ext cx="72000" cy="5040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B02172D1-B53D-2E9A-CC5F-9DD361FADA27}"/>
                </a:ext>
              </a:extLst>
            </p:cNvPr>
            <p:cNvGrpSpPr/>
            <p:nvPr/>
          </p:nvGrpSpPr>
          <p:grpSpPr>
            <a:xfrm>
              <a:off x="276034" y="1278688"/>
              <a:ext cx="630615" cy="504000"/>
              <a:chOff x="276034" y="1278688"/>
              <a:chExt cx="630615" cy="504000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D3B74A0C-60A5-D5E2-E443-B3F257506A4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17814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5EFA337B-BAB6-88CE-E6B5-E82C9B48AFDB}"/>
                  </a:ext>
                </a:extLst>
              </p:cNvPr>
              <p:cNvSpPr txBox="1"/>
              <p:nvPr/>
            </p:nvSpPr>
            <p:spPr>
              <a:xfrm>
                <a:off x="294649" y="1423989"/>
                <a:ext cx="6120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100" dirty="0">
                    <a:solidFill>
                      <a:srgbClr val="000186"/>
                    </a:solidFill>
                  </a:rPr>
                  <a:t>R1: 91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89FD01BA-55C4-DCDB-8B31-85A24B0AC67B}"/>
                  </a:ext>
                </a:extLst>
              </p:cNvPr>
              <p:cNvSpPr/>
              <p:nvPr/>
            </p:nvSpPr>
            <p:spPr>
              <a:xfrm>
                <a:off x="276034" y="1278688"/>
                <a:ext cx="72000" cy="50400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E4195AB9-D3BA-BA9A-795A-1CE5D289D09F}"/>
                </a:ext>
              </a:extLst>
            </p:cNvPr>
            <p:cNvGrpSpPr/>
            <p:nvPr/>
          </p:nvGrpSpPr>
          <p:grpSpPr>
            <a:xfrm>
              <a:off x="270944" y="2299820"/>
              <a:ext cx="630615" cy="504000"/>
              <a:chOff x="276034" y="1278688"/>
              <a:chExt cx="630615" cy="504000"/>
            </a:xfrm>
          </p:grpSpPr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5152244D-A69C-5F58-632F-2834E299CAF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17814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FC77B6FB-5982-90D6-0794-A1DF5B227289}"/>
                  </a:ext>
                </a:extLst>
              </p:cNvPr>
              <p:cNvSpPr txBox="1"/>
              <p:nvPr/>
            </p:nvSpPr>
            <p:spPr>
              <a:xfrm>
                <a:off x="294649" y="1423989"/>
                <a:ext cx="6120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100" dirty="0">
                    <a:solidFill>
                      <a:srgbClr val="000186"/>
                    </a:solidFill>
                  </a:rPr>
                  <a:t>R3: 78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5BCE58B-0879-4CAF-1601-8189CA8598CF}"/>
                  </a:ext>
                </a:extLst>
              </p:cNvPr>
              <p:cNvSpPr/>
              <p:nvPr/>
            </p:nvSpPr>
            <p:spPr>
              <a:xfrm>
                <a:off x="276034" y="1278688"/>
                <a:ext cx="72000" cy="50400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8D9A938B-8CFA-7AEB-9120-6FEDC4D10BDF}"/>
                </a:ext>
              </a:extLst>
            </p:cNvPr>
            <p:cNvGrpSpPr/>
            <p:nvPr/>
          </p:nvGrpSpPr>
          <p:grpSpPr>
            <a:xfrm>
              <a:off x="277040" y="2817980"/>
              <a:ext cx="666615" cy="576188"/>
              <a:chOff x="276034" y="1278688"/>
              <a:chExt cx="666615" cy="576188"/>
            </a:xfrm>
          </p:grpSpPr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7D41A674-46A6-D16F-2F7B-FCB4FDEFD6A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17814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C81143A0-EA4C-CDC9-DF39-0E423B50DD61}"/>
                  </a:ext>
                </a:extLst>
              </p:cNvPr>
              <p:cNvSpPr txBox="1"/>
              <p:nvPr/>
            </p:nvSpPr>
            <p:spPr>
              <a:xfrm>
                <a:off x="294649" y="1423989"/>
                <a:ext cx="6480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100" dirty="0">
                    <a:solidFill>
                      <a:srgbClr val="000186"/>
                    </a:solidFill>
                  </a:rPr>
                  <a:t>R4: 101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FBB6146C-03C7-DC34-9523-18E466E03112}"/>
                  </a:ext>
                </a:extLst>
              </p:cNvPr>
              <p:cNvSpPr/>
              <p:nvPr/>
            </p:nvSpPr>
            <p:spPr>
              <a:xfrm>
                <a:off x="276034" y="1278688"/>
                <a:ext cx="72000" cy="504000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5534EA46-D40C-4AF1-A7DD-C921E729FC83}"/>
                </a:ext>
              </a:extLst>
            </p:cNvPr>
            <p:cNvGrpSpPr/>
            <p:nvPr/>
          </p:nvGrpSpPr>
          <p:grpSpPr>
            <a:xfrm>
              <a:off x="277040" y="3330044"/>
              <a:ext cx="630615" cy="504000"/>
              <a:chOff x="276034" y="1278688"/>
              <a:chExt cx="630615" cy="504000"/>
            </a:xfrm>
          </p:grpSpPr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51B1210F-27C6-37D1-9AAE-D25961281F7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17814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EE80F1C-500F-0C32-1D44-78D39740A549}"/>
                  </a:ext>
                </a:extLst>
              </p:cNvPr>
              <p:cNvSpPr txBox="1"/>
              <p:nvPr/>
            </p:nvSpPr>
            <p:spPr>
              <a:xfrm>
                <a:off x="294649" y="1423989"/>
                <a:ext cx="6120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100" dirty="0">
                    <a:solidFill>
                      <a:srgbClr val="000186"/>
                    </a:solidFill>
                  </a:rPr>
                  <a:t>R5: 89</a:t>
                </a: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E673AE61-35B9-4828-F9BF-4DFBED4E380F}"/>
                  </a:ext>
                </a:extLst>
              </p:cNvPr>
              <p:cNvSpPr/>
              <p:nvPr/>
            </p:nvSpPr>
            <p:spPr>
              <a:xfrm>
                <a:off x="276034" y="1278688"/>
                <a:ext cx="72000" cy="50400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C2B206FD-AF23-E5E5-5890-1351BEDECB9A}"/>
                </a:ext>
              </a:extLst>
            </p:cNvPr>
            <p:cNvGrpSpPr/>
            <p:nvPr/>
          </p:nvGrpSpPr>
          <p:grpSpPr>
            <a:xfrm>
              <a:off x="277040" y="3842108"/>
              <a:ext cx="630615" cy="504000"/>
              <a:chOff x="276034" y="1278688"/>
              <a:chExt cx="630615" cy="504000"/>
            </a:xfrm>
          </p:grpSpPr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A4F895AA-19C3-FE87-B880-B0B33C7B82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17814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9CF76ED-10E9-82D6-3241-EDDB774084B8}"/>
                  </a:ext>
                </a:extLst>
              </p:cNvPr>
              <p:cNvSpPr txBox="1"/>
              <p:nvPr/>
            </p:nvSpPr>
            <p:spPr>
              <a:xfrm>
                <a:off x="294649" y="1423989"/>
                <a:ext cx="6120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100" dirty="0">
                    <a:solidFill>
                      <a:srgbClr val="000186"/>
                    </a:solidFill>
                  </a:rPr>
                  <a:t>R6: 96</a:t>
                </a: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B4F47F50-0C80-AC08-4F13-91CB056CE779}"/>
                  </a:ext>
                </a:extLst>
              </p:cNvPr>
              <p:cNvSpPr/>
              <p:nvPr/>
            </p:nvSpPr>
            <p:spPr>
              <a:xfrm>
                <a:off x="276034" y="1278688"/>
                <a:ext cx="72000" cy="504000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F2615C43-D53A-770D-8D9C-6084EDE3728C}"/>
                </a:ext>
              </a:extLst>
            </p:cNvPr>
            <p:cNvGrpSpPr/>
            <p:nvPr/>
          </p:nvGrpSpPr>
          <p:grpSpPr>
            <a:xfrm>
              <a:off x="277040" y="4354172"/>
              <a:ext cx="630615" cy="504000"/>
              <a:chOff x="276034" y="1278688"/>
              <a:chExt cx="630615" cy="504000"/>
            </a:xfrm>
          </p:grpSpPr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94187DD3-ABAF-2656-7955-384EC92FB46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17814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FF52C6C1-86C2-E5A0-F274-EC08313D7FE6}"/>
                  </a:ext>
                </a:extLst>
              </p:cNvPr>
              <p:cNvSpPr txBox="1"/>
              <p:nvPr/>
            </p:nvSpPr>
            <p:spPr>
              <a:xfrm>
                <a:off x="294649" y="1423989"/>
                <a:ext cx="6120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100" dirty="0">
                    <a:solidFill>
                      <a:srgbClr val="000186"/>
                    </a:solidFill>
                  </a:rPr>
                  <a:t>R7: 25</a:t>
                </a: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29A194F2-B6DA-2434-92B4-32EC95230604}"/>
                  </a:ext>
                </a:extLst>
              </p:cNvPr>
              <p:cNvSpPr/>
              <p:nvPr/>
            </p:nvSpPr>
            <p:spPr>
              <a:xfrm>
                <a:off x="276034" y="1278688"/>
                <a:ext cx="72000" cy="5040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431F1C55-8D16-D2B2-34E3-FF04542E2FDF}"/>
                </a:ext>
              </a:extLst>
            </p:cNvPr>
            <p:cNvGrpSpPr/>
            <p:nvPr/>
          </p:nvGrpSpPr>
          <p:grpSpPr>
            <a:xfrm>
              <a:off x="277040" y="4866236"/>
              <a:ext cx="630615" cy="504000"/>
              <a:chOff x="276034" y="1278688"/>
              <a:chExt cx="630615" cy="504000"/>
            </a:xfrm>
          </p:grpSpPr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716C77BE-A902-4749-4AA1-24CCA0A2C7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17814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3421A7B4-76FA-243E-09D8-5E1032C97BDB}"/>
                  </a:ext>
                </a:extLst>
              </p:cNvPr>
              <p:cNvSpPr txBox="1"/>
              <p:nvPr/>
            </p:nvSpPr>
            <p:spPr>
              <a:xfrm>
                <a:off x="294649" y="1423989"/>
                <a:ext cx="61200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100" dirty="0">
                    <a:solidFill>
                      <a:srgbClr val="000186"/>
                    </a:solidFill>
                  </a:rPr>
                  <a:t>R8: 67</a:t>
                </a: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3F8212F2-CDB6-641F-E42B-5A684F224A29}"/>
                  </a:ext>
                </a:extLst>
              </p:cNvPr>
              <p:cNvSpPr/>
              <p:nvPr/>
            </p:nvSpPr>
            <p:spPr>
              <a:xfrm>
                <a:off x="276034" y="1278688"/>
                <a:ext cx="72000" cy="504000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51138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A393F-B053-25EF-55A6-78CFF9DC5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1F524B-89C4-96CB-1C87-E5D1C1CAA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750" y="822191"/>
            <a:ext cx="11646499" cy="521361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4D33382-0318-B518-2DA2-DB0F8DBB7554}"/>
              </a:ext>
            </a:extLst>
          </p:cNvPr>
          <p:cNvGrpSpPr/>
          <p:nvPr/>
        </p:nvGrpSpPr>
        <p:grpSpPr>
          <a:xfrm>
            <a:off x="205184" y="1275588"/>
            <a:ext cx="770428" cy="4306824"/>
            <a:chOff x="205184" y="1275588"/>
            <a:chExt cx="770428" cy="4306824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09328952-9402-AF3E-CD83-8C36C2EA6037}"/>
                </a:ext>
              </a:extLst>
            </p:cNvPr>
            <p:cNvSpPr/>
            <p:nvPr/>
          </p:nvSpPr>
          <p:spPr>
            <a:xfrm>
              <a:off x="205184" y="1275588"/>
              <a:ext cx="702862" cy="4306824"/>
            </a:xfrm>
            <a:prstGeom prst="roundRect">
              <a:avLst>
                <a:gd name="adj" fmla="val 13766"/>
              </a:avLst>
            </a:prstGeom>
            <a:solidFill>
              <a:srgbClr val="F1E8EB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023FFE2B-90C6-736A-7A07-4AB7BDF2D8A8}"/>
                </a:ext>
              </a:extLst>
            </p:cNvPr>
            <p:cNvSpPr/>
            <p:nvPr/>
          </p:nvSpPr>
          <p:spPr>
            <a:xfrm>
              <a:off x="205184" y="1275588"/>
              <a:ext cx="65760" cy="430682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24D1CD6E-7EE2-D085-D8D6-C7E93806B25F}"/>
                </a:ext>
              </a:extLst>
            </p:cNvPr>
            <p:cNvGrpSpPr/>
            <p:nvPr/>
          </p:nvGrpSpPr>
          <p:grpSpPr>
            <a:xfrm>
              <a:off x="248337" y="1507288"/>
              <a:ext cx="725371" cy="504000"/>
              <a:chOff x="248337" y="1507288"/>
              <a:chExt cx="725371" cy="504000"/>
            </a:xfrm>
          </p:grpSpPr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7A7589B8-D6DB-00A5-4DA1-BE33135DFA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FC6FFE1-490E-3AC2-1C4D-4FF7B9534DFF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01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1F7CB5DC-8352-331C-67BF-070C44E4DC32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6ADDC441-D29E-B1F2-EC76-871E6B48548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8337" y="1507288"/>
                <a:ext cx="64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F8438A84-968A-A42F-99DE-F2E56FC92213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98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E2A1317F-BF43-B566-0377-8665870B9127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0433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BD79CBA-2338-7357-EC8C-F18825113D32}"/>
                </a:ext>
              </a:extLst>
            </p:cNvPr>
            <p:cNvSpPr txBox="1"/>
            <p:nvPr/>
          </p:nvSpPr>
          <p:spPr>
            <a:xfrm>
              <a:off x="220905" y="1299037"/>
              <a:ext cx="72000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Round | Count</a:t>
              </a:r>
            </a:p>
          </p:txBody>
        </p: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E6970BFD-5C7D-A01D-D1F5-8B4CE3274862}"/>
                </a:ext>
              </a:extLst>
            </p:cNvPr>
            <p:cNvGrpSpPr/>
            <p:nvPr/>
          </p:nvGrpSpPr>
          <p:grpSpPr>
            <a:xfrm>
              <a:off x="270944" y="2026771"/>
              <a:ext cx="697674" cy="504000"/>
              <a:chOff x="270944" y="2026771"/>
              <a:chExt cx="697674" cy="504000"/>
            </a:xfrm>
          </p:grpSpPr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C57246D5-04CE-AAAB-0A61-71997841A47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9559" y="2529575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BEBE02CF-EC46-285F-7C6C-44F6688B22CF}"/>
                  </a:ext>
                </a:extLst>
              </p:cNvPr>
              <p:cNvSpPr txBox="1"/>
              <p:nvPr/>
            </p:nvSpPr>
            <p:spPr>
              <a:xfrm>
                <a:off x="277938" y="2152637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02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FD879C7-A284-9F01-6A15-E8C14E7A744D}"/>
                  </a:ext>
                </a:extLst>
              </p:cNvPr>
              <p:cNvSpPr/>
              <p:nvPr/>
            </p:nvSpPr>
            <p:spPr>
              <a:xfrm>
                <a:off x="270944" y="2026771"/>
                <a:ext cx="72000" cy="5040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679F4E30-6518-E0D2-3C38-EA6DABC37727}"/>
                  </a:ext>
                </a:extLst>
              </p:cNvPr>
              <p:cNvSpPr txBox="1"/>
              <p:nvPr/>
            </p:nvSpPr>
            <p:spPr>
              <a:xfrm>
                <a:off x="464618" y="2113156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18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AF41CDAE-B39F-51F8-C434-09BB76135085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65343" y="2285391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FC290D6-7533-9505-93C4-D7428591020F}"/>
                </a:ext>
              </a:extLst>
            </p:cNvPr>
            <p:cNvGrpSpPr/>
            <p:nvPr/>
          </p:nvGrpSpPr>
          <p:grpSpPr>
            <a:xfrm>
              <a:off x="277938" y="2543012"/>
              <a:ext cx="697674" cy="504000"/>
              <a:chOff x="276034" y="1507288"/>
              <a:chExt cx="697674" cy="504000"/>
            </a:xfrm>
          </p:grpSpPr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91BC7E9B-52D4-AA54-093A-89FF0F3EB23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C86801B5-0439-A290-6160-FA8185C074C7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03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6D35AF6B-D5CC-0480-4614-2609030665B0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D7953D8E-DFA7-D8A1-10C6-976F3711D0B1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47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DAF693BB-D714-C2D9-AEA0-AD168F33FF07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0433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2B8D3310-7D69-0FEE-3945-176B0A29AD02}"/>
                </a:ext>
              </a:extLst>
            </p:cNvPr>
            <p:cNvGrpSpPr/>
            <p:nvPr/>
          </p:nvGrpSpPr>
          <p:grpSpPr>
            <a:xfrm>
              <a:off x="277938" y="3059171"/>
              <a:ext cx="697674" cy="504000"/>
              <a:chOff x="276034" y="1507288"/>
              <a:chExt cx="697674" cy="504000"/>
            </a:xfrm>
          </p:grpSpPr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7AF8EF16-2954-7782-9DFC-FA86FB799A7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B638BF33-3D0C-51FB-D6A2-5DECF6853018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04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F236FD4F-9575-2AE3-6733-735CE20B5004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rgbClr val="7171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BBB60888-0A64-1FDC-6582-F3F525DF620B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76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16EBE7F3-8C0B-EABC-9A90-5A5758EFFF1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0433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3D7A4D66-AC34-B567-F727-6908CFF95B83}"/>
                </a:ext>
              </a:extLst>
            </p:cNvPr>
            <p:cNvGrpSpPr/>
            <p:nvPr/>
          </p:nvGrpSpPr>
          <p:grpSpPr>
            <a:xfrm>
              <a:off x="277938" y="3578427"/>
              <a:ext cx="697674" cy="504000"/>
              <a:chOff x="276034" y="1507288"/>
              <a:chExt cx="697674" cy="504000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872F1D66-2760-25D8-6FE1-7ED123C0CFC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1BBA7CF3-B5E5-7A84-90AE-36D0EE6BAB66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05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A9A7F3C8-8B5E-85BB-9030-17C0F3A23118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rgbClr val="0101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8B5C1FB-8E09-E0E0-992B-93E27460912E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84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CB234590-CCC4-4A98-D3AA-6AB7CF565167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9577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D97F6F17-96DF-FAB5-422B-4004EF05A3E0}"/>
                </a:ext>
              </a:extLst>
            </p:cNvPr>
            <p:cNvGrpSpPr/>
            <p:nvPr/>
          </p:nvGrpSpPr>
          <p:grpSpPr>
            <a:xfrm>
              <a:off x="277938" y="4084374"/>
              <a:ext cx="697674" cy="504000"/>
              <a:chOff x="276034" y="1507288"/>
              <a:chExt cx="697674" cy="504000"/>
            </a:xfrm>
          </p:grpSpPr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3D486F0C-0BBD-FDE9-274F-38B7F1B291D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8359C080-4216-EB05-F695-45E4486FF40F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06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DCDE8230-2B47-5D8B-5E69-498D5F6197FB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B2D5E67D-4579-521B-5A05-FA6738820179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34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43CC3D79-8CAA-AD98-486F-F4C3F01EEB2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0433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1CBAA333-243A-55F3-787D-6E94EA97A279}"/>
                </a:ext>
              </a:extLst>
            </p:cNvPr>
            <p:cNvGrpSpPr/>
            <p:nvPr/>
          </p:nvGrpSpPr>
          <p:grpSpPr>
            <a:xfrm>
              <a:off x="277938" y="4599083"/>
              <a:ext cx="697674" cy="504000"/>
              <a:chOff x="276034" y="1507288"/>
              <a:chExt cx="697674" cy="504000"/>
            </a:xfrm>
          </p:grpSpPr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3FA659EB-0509-3847-8EDB-7186602D870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75C43D28-4779-640A-6C6E-69F923220383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07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0A552A7E-3726-0267-F00A-9C6967C149F4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6324C576-0013-8A60-D93F-0DC55B64EB59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54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3A3B7917-50EF-B86F-8861-1D5E0B6E3F17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0433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24E74D17-5415-6361-372E-EE84FA5AB923}"/>
                </a:ext>
              </a:extLst>
            </p:cNvPr>
            <p:cNvGrpSpPr/>
            <p:nvPr/>
          </p:nvGrpSpPr>
          <p:grpSpPr>
            <a:xfrm>
              <a:off x="277040" y="5114395"/>
              <a:ext cx="697674" cy="468000"/>
              <a:chOff x="276034" y="1507288"/>
              <a:chExt cx="697674" cy="468000"/>
            </a:xfrm>
          </p:grpSpPr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714376B6-A662-BAEC-AC64-1137B213CB7E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08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42DDCDE1-5A1F-B466-A769-4C56C93C7B22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468000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71B99B1C-5C21-EDC4-6D57-C0FB579E80F1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252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108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0B3A57F6-562D-8CD5-9815-96880E33749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52145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540841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12690-23EA-FF59-F928-EB0E04384A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301563-4282-FE5C-61A5-F7D4AACC0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2450"/>
            <a:ext cx="12129123" cy="5429529"/>
          </a:xfrm>
          <a:prstGeom prst="rect">
            <a:avLst/>
          </a:prstGeom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936E315-DF48-4ED3-4CCE-3592C669FF27}"/>
              </a:ext>
            </a:extLst>
          </p:cNvPr>
          <p:cNvCxnSpPr>
            <a:cxnSpLocks/>
          </p:cNvCxnSpPr>
          <p:nvPr/>
        </p:nvCxnSpPr>
        <p:spPr>
          <a:xfrm flipH="1" flipV="1">
            <a:off x="5133538" y="709695"/>
            <a:ext cx="612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6614EEBE-28F9-2967-321F-28D0BF2C1013}"/>
              </a:ext>
            </a:extLst>
          </p:cNvPr>
          <p:cNvSpPr txBox="1"/>
          <p:nvPr/>
        </p:nvSpPr>
        <p:spPr>
          <a:xfrm flipH="1">
            <a:off x="5433159" y="332757"/>
            <a:ext cx="32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solidFill>
                  <a:schemeClr val="bg1">
                    <a:lumMod val="50000"/>
                  </a:schemeClr>
                </a:solidFill>
              </a:rPr>
              <a:t>01</a:t>
            </a:r>
            <a:endParaRPr lang="en-IN" sz="1100" dirty="0">
              <a:solidFill>
                <a:srgbClr val="000186"/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6E7A857-C4A4-96F6-FAC2-D5B0D8F9D543}"/>
              </a:ext>
            </a:extLst>
          </p:cNvPr>
          <p:cNvSpPr/>
          <p:nvPr/>
        </p:nvSpPr>
        <p:spPr>
          <a:xfrm flipH="1">
            <a:off x="5701297" y="206891"/>
            <a:ext cx="72000" cy="50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076ADD1A-0297-A85B-43CA-B135C802C2A4}"/>
              </a:ext>
            </a:extLst>
          </p:cNvPr>
          <p:cNvCxnSpPr>
            <a:cxnSpLocks/>
          </p:cNvCxnSpPr>
          <p:nvPr/>
        </p:nvCxnSpPr>
        <p:spPr>
          <a:xfrm flipH="1" flipV="1">
            <a:off x="5143850" y="206891"/>
            <a:ext cx="648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BBEA96D9-2270-D55B-4D7C-3AAABBB84EB6}"/>
              </a:ext>
            </a:extLst>
          </p:cNvPr>
          <p:cNvSpPr txBox="1"/>
          <p:nvPr/>
        </p:nvSpPr>
        <p:spPr>
          <a:xfrm flipH="1">
            <a:off x="5066479" y="293276"/>
            <a:ext cx="50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rgbClr val="000186"/>
                </a:solidFill>
              </a:rPr>
              <a:t>98</a:t>
            </a:r>
            <a:endParaRPr lang="en-IN" sz="1200" dirty="0">
              <a:solidFill>
                <a:srgbClr val="000186"/>
              </a:solidFill>
            </a:endParaRP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175B099-C5C4-7DA0-2C7A-364384CF0A5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389754" y="465511"/>
            <a:ext cx="18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B7A07E83-E5D5-C4D1-E251-6FCF55030185}"/>
              </a:ext>
            </a:extLst>
          </p:cNvPr>
          <p:cNvSpPr/>
          <p:nvPr/>
        </p:nvSpPr>
        <p:spPr>
          <a:xfrm>
            <a:off x="5143850" y="206021"/>
            <a:ext cx="629447" cy="50247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398A156-2DE3-00BA-EC30-39CC51F012A9}"/>
              </a:ext>
            </a:extLst>
          </p:cNvPr>
          <p:cNvGrpSpPr/>
          <p:nvPr/>
        </p:nvGrpSpPr>
        <p:grpSpPr>
          <a:xfrm>
            <a:off x="11358695" y="1714781"/>
            <a:ext cx="770428" cy="4306824"/>
            <a:chOff x="11358695" y="1714781"/>
            <a:chExt cx="770428" cy="430682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9FDF3DA-31DA-9092-98B0-BB4E9E5F7FD3}"/>
                </a:ext>
              </a:extLst>
            </p:cNvPr>
            <p:cNvSpPr/>
            <p:nvPr/>
          </p:nvSpPr>
          <p:spPr>
            <a:xfrm flipH="1">
              <a:off x="11365689" y="1714781"/>
              <a:ext cx="763434" cy="4306824"/>
            </a:xfrm>
            <a:prstGeom prst="roundRect">
              <a:avLst>
                <a:gd name="adj" fmla="val 13766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222F9F1E-5151-4AC0-90B4-7A617E44E3B1}"/>
                </a:ext>
              </a:extLst>
            </p:cNvPr>
            <p:cNvSpPr/>
            <p:nvPr/>
          </p:nvSpPr>
          <p:spPr>
            <a:xfrm flipH="1">
              <a:off x="12063363" y="1714781"/>
              <a:ext cx="65760" cy="4306824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0054E54-2085-6D29-E161-090CE042AC24}"/>
                </a:ext>
              </a:extLst>
            </p:cNvPr>
            <p:cNvGrpSpPr/>
            <p:nvPr/>
          </p:nvGrpSpPr>
          <p:grpSpPr>
            <a:xfrm flipH="1">
              <a:off x="11360599" y="1946481"/>
              <a:ext cx="725371" cy="504000"/>
              <a:chOff x="248337" y="1507288"/>
              <a:chExt cx="725371" cy="504000"/>
            </a:xfrm>
          </p:grpSpPr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C3E7BB17-F7D5-95CF-1F99-F78FD05725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D2E41BF7-11B4-4097-2B2E-840FF94F8C55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01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D71C111A-CCE9-E430-ED1F-4F3CDC7CEC5D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EDA68F0B-5DE5-E6C3-39F0-D7FB3DBC97B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8337" y="1507288"/>
                <a:ext cx="648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FAF77ADF-7796-5C84-361A-2F5480C85BDE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98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817E9912-4138-3EF2-061C-4599CCF7E884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0433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58567E-E65F-5ECD-9EC5-03CF6E716721}"/>
                </a:ext>
              </a:extLst>
            </p:cNvPr>
            <p:cNvSpPr txBox="1"/>
            <p:nvPr/>
          </p:nvSpPr>
          <p:spPr>
            <a:xfrm flipH="1">
              <a:off x="11393402" y="1738230"/>
              <a:ext cx="72000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Round | Count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6F18732-36A2-44D3-818C-02A4BCBCE458}"/>
                </a:ext>
              </a:extLst>
            </p:cNvPr>
            <p:cNvGrpSpPr/>
            <p:nvPr/>
          </p:nvGrpSpPr>
          <p:grpSpPr>
            <a:xfrm flipH="1">
              <a:off x="11365689" y="2465964"/>
              <a:ext cx="697674" cy="504000"/>
              <a:chOff x="270944" y="2026771"/>
              <a:chExt cx="697674" cy="504000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4A2986C6-F642-AF49-A6F2-97604B8165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9559" y="2529575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86FD9E5B-A4FD-AC96-A27A-7BC84811AF87}"/>
                  </a:ext>
                </a:extLst>
              </p:cNvPr>
              <p:cNvSpPr txBox="1"/>
              <p:nvPr/>
            </p:nvSpPr>
            <p:spPr>
              <a:xfrm>
                <a:off x="277938" y="2152637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02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A64BCE7-A277-6E01-250A-4D2AFB7C41FD}"/>
                  </a:ext>
                </a:extLst>
              </p:cNvPr>
              <p:cNvSpPr/>
              <p:nvPr/>
            </p:nvSpPr>
            <p:spPr>
              <a:xfrm>
                <a:off x="270944" y="2026771"/>
                <a:ext cx="72000" cy="5040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EC277E8C-4C19-A321-CCB5-EAB97307AF85}"/>
                  </a:ext>
                </a:extLst>
              </p:cNvPr>
              <p:cNvSpPr txBox="1"/>
              <p:nvPr/>
            </p:nvSpPr>
            <p:spPr>
              <a:xfrm>
                <a:off x="464618" y="2113156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18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F5D5C5D3-9731-B4BA-EDDE-30A344788BF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65343" y="2285391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DBBF72E-C50D-2560-4A2B-806039699A22}"/>
                </a:ext>
              </a:extLst>
            </p:cNvPr>
            <p:cNvGrpSpPr/>
            <p:nvPr/>
          </p:nvGrpSpPr>
          <p:grpSpPr>
            <a:xfrm flipH="1">
              <a:off x="11358695" y="2982205"/>
              <a:ext cx="697674" cy="504000"/>
              <a:chOff x="276034" y="1507288"/>
              <a:chExt cx="697674" cy="504000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E570EFCE-BDD4-616A-FF02-3ADB1DD5716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D8A4E401-399F-B7D9-66DB-0F3EE33E8059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03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1493CEE2-E132-6F29-BE4F-BCF7810B7C7B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7D9D4AF7-AA3D-BF9F-6698-A5349A596CEF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47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7118DA41-9915-3713-1DE3-B68544FE882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0433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FF115D7-A05E-9AF5-3995-0A8FB7623A2B}"/>
                </a:ext>
              </a:extLst>
            </p:cNvPr>
            <p:cNvGrpSpPr/>
            <p:nvPr/>
          </p:nvGrpSpPr>
          <p:grpSpPr>
            <a:xfrm flipH="1">
              <a:off x="11358695" y="3498364"/>
              <a:ext cx="697674" cy="504000"/>
              <a:chOff x="276034" y="1507288"/>
              <a:chExt cx="697674" cy="504000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73319FCF-AA70-1BCD-22B1-4598E6218DA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5A71FEAE-09C0-EC28-D31D-1DD159068A0D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04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040AABF-97CA-CDD3-6BFD-43D4872921CC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rgbClr val="7171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AA45F29-6979-133C-3705-67ECE5F6DCB3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76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C9B55548-DDEE-6BB5-D0AE-D4FE6D3545C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0433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8F92626-F54E-83FE-7499-2D5BE208180D}"/>
                </a:ext>
              </a:extLst>
            </p:cNvPr>
            <p:cNvGrpSpPr/>
            <p:nvPr/>
          </p:nvGrpSpPr>
          <p:grpSpPr>
            <a:xfrm flipH="1">
              <a:off x="11358695" y="4017620"/>
              <a:ext cx="697674" cy="504000"/>
              <a:chOff x="276034" y="1507288"/>
              <a:chExt cx="697674" cy="504000"/>
            </a:xfrm>
          </p:grpSpPr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07400074-D16B-44A9-34B3-071FBE4AD3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CA4ED90-539C-590A-F405-C1AEE93D48E7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05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E1FD165B-ADEE-60E8-7E33-A3CD5381E17F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rgbClr val="0101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8A92602A-1997-5FCD-7D51-1A31E920DC8A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84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5201AF32-5DDA-E58F-564B-23AF87C4D26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9577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84777F7-683C-EC46-2A96-8CD27C7784F6}"/>
                </a:ext>
              </a:extLst>
            </p:cNvPr>
            <p:cNvGrpSpPr/>
            <p:nvPr/>
          </p:nvGrpSpPr>
          <p:grpSpPr>
            <a:xfrm flipH="1">
              <a:off x="11358695" y="4523567"/>
              <a:ext cx="697674" cy="504000"/>
              <a:chOff x="276034" y="1507288"/>
              <a:chExt cx="697674" cy="504000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9F6C2C2B-22A3-94D8-447D-8A0850A7BA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92C47C91-DCA0-28E0-27E2-7493A142B09C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06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AC70C9B-94D5-39A5-3C6F-E3C74191005A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535BA97-DB68-26C1-AFBC-F5591494E1D7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34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923FB8C-5B27-5ACB-B458-613B71DE642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0433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8798DBC-24C2-225A-BA57-3080D3D73AD8}"/>
                </a:ext>
              </a:extLst>
            </p:cNvPr>
            <p:cNvGrpSpPr/>
            <p:nvPr/>
          </p:nvGrpSpPr>
          <p:grpSpPr>
            <a:xfrm flipH="1">
              <a:off x="11358695" y="5038276"/>
              <a:ext cx="697674" cy="504000"/>
              <a:chOff x="276034" y="1507288"/>
              <a:chExt cx="697674" cy="504000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CDF65901-33B0-25BF-F4CD-81DB62A978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649" y="2010092"/>
                <a:ext cx="6120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A49058E-C2CE-568C-718D-12AC4141CB30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07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9E3E69D4-5B74-BCC9-8068-A91235393602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50400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DAC0B5F-4389-D694-C4FC-30A6B23C9EA0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54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5AB27041-8823-F74A-2A41-1A32E3F80DD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70433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3465B70-FADE-5DD6-E960-55475E048EA6}"/>
                </a:ext>
              </a:extLst>
            </p:cNvPr>
            <p:cNvGrpSpPr/>
            <p:nvPr/>
          </p:nvGrpSpPr>
          <p:grpSpPr>
            <a:xfrm flipH="1">
              <a:off x="11359593" y="5553588"/>
              <a:ext cx="697674" cy="468000"/>
              <a:chOff x="276034" y="1507288"/>
              <a:chExt cx="697674" cy="468000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9B12B65-AB86-6B21-BF35-8B050ED42F36}"/>
                  </a:ext>
                </a:extLst>
              </p:cNvPr>
              <p:cNvSpPr txBox="1"/>
              <p:nvPr/>
            </p:nvSpPr>
            <p:spPr>
              <a:xfrm>
                <a:off x="283028" y="1633154"/>
                <a:ext cx="324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08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EB126207-6E89-0406-13FA-19062E7EBFE7}"/>
                  </a:ext>
                </a:extLst>
              </p:cNvPr>
              <p:cNvSpPr/>
              <p:nvPr/>
            </p:nvSpPr>
            <p:spPr>
              <a:xfrm>
                <a:off x="276034" y="1507288"/>
                <a:ext cx="72000" cy="468000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A484964-67FE-B7ED-4C8E-B0A1BE4DBBB7}"/>
                  </a:ext>
                </a:extLst>
              </p:cNvPr>
              <p:cNvSpPr txBox="1"/>
              <p:nvPr/>
            </p:nvSpPr>
            <p:spPr>
              <a:xfrm>
                <a:off x="469708" y="1593673"/>
                <a:ext cx="504000" cy="252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108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6AFC1E0-B5C8-C56C-51B9-6D20D49E479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52145" y="1765908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9EE9AE4C-2C33-3724-9409-27402743581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385036" y="4009522"/>
              <a:ext cx="599333" cy="844"/>
            </a:xfrm>
            <a:prstGeom prst="line">
              <a:avLst/>
            </a:prstGeom>
            <a:ln>
              <a:solidFill>
                <a:srgbClr val="8989FF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259740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39677-5AEB-29E6-4D4F-269C322E3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8B1276-1E07-0A35-21E0-7A6BA6D58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2450"/>
            <a:ext cx="12129123" cy="5429529"/>
          </a:xfrm>
          <a:prstGeom prst="rect">
            <a:avLst/>
          </a:prstGeom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F585EB6-460A-2034-391A-EA7A88D277E5}"/>
              </a:ext>
            </a:extLst>
          </p:cNvPr>
          <p:cNvCxnSpPr>
            <a:cxnSpLocks/>
          </p:cNvCxnSpPr>
          <p:nvPr/>
        </p:nvCxnSpPr>
        <p:spPr>
          <a:xfrm flipH="1" flipV="1">
            <a:off x="5133538" y="709695"/>
            <a:ext cx="612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57098B84-8BF1-0C69-E18F-16DAB3AD6BCA}"/>
              </a:ext>
            </a:extLst>
          </p:cNvPr>
          <p:cNvSpPr txBox="1"/>
          <p:nvPr/>
        </p:nvSpPr>
        <p:spPr>
          <a:xfrm flipH="1">
            <a:off x="5433159" y="332757"/>
            <a:ext cx="32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01</a:t>
            </a:r>
            <a:endParaRPr kumimoji="0" lang="en-IN" sz="1100" b="0" i="0" u="none" strike="noStrike" kern="1200" cap="none" spc="0" normalizeH="0" baseline="0" noProof="0" dirty="0">
              <a:ln>
                <a:noFill/>
              </a:ln>
              <a:solidFill>
                <a:srgbClr val="00018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C808C94-22F8-73AC-7C9A-5DEE007AE89E}"/>
              </a:ext>
            </a:extLst>
          </p:cNvPr>
          <p:cNvCxnSpPr>
            <a:cxnSpLocks/>
          </p:cNvCxnSpPr>
          <p:nvPr/>
        </p:nvCxnSpPr>
        <p:spPr>
          <a:xfrm flipH="1" flipV="1">
            <a:off x="5143850" y="206891"/>
            <a:ext cx="648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4BD882AE-3F13-E5AE-037F-207266515F8B}"/>
              </a:ext>
            </a:extLst>
          </p:cNvPr>
          <p:cNvSpPr txBox="1"/>
          <p:nvPr/>
        </p:nvSpPr>
        <p:spPr>
          <a:xfrm flipH="1">
            <a:off x="5066479" y="293276"/>
            <a:ext cx="50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98</a:t>
            </a:r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srgbClr val="00018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37C8008D-DC81-9112-566C-AAE9576F134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389754" y="465511"/>
            <a:ext cx="18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41E4306A-3B29-3D2B-75CB-D0FF6C3B1CF7}"/>
              </a:ext>
            </a:extLst>
          </p:cNvPr>
          <p:cNvSpPr/>
          <p:nvPr/>
        </p:nvSpPr>
        <p:spPr>
          <a:xfrm>
            <a:off x="5143850" y="206021"/>
            <a:ext cx="629447" cy="50247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9ACDA71-B43F-BAEB-F9BD-184F946D9239}"/>
              </a:ext>
            </a:extLst>
          </p:cNvPr>
          <p:cNvSpPr/>
          <p:nvPr/>
        </p:nvSpPr>
        <p:spPr>
          <a:xfrm flipH="1">
            <a:off x="11365689" y="1714781"/>
            <a:ext cx="763434" cy="4306824"/>
          </a:xfrm>
          <a:prstGeom prst="roundRect">
            <a:avLst>
              <a:gd name="adj" fmla="val 1376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DAD815F-6B2A-275A-5522-E9BF445E23EE}"/>
              </a:ext>
            </a:extLst>
          </p:cNvPr>
          <p:cNvSpPr/>
          <p:nvPr/>
        </p:nvSpPr>
        <p:spPr>
          <a:xfrm flipH="1">
            <a:off x="12063363" y="1714781"/>
            <a:ext cx="65760" cy="43068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88DAA73-77CA-33D5-CF11-B27BF2EBCEC2}"/>
              </a:ext>
            </a:extLst>
          </p:cNvPr>
          <p:cNvCxnSpPr>
            <a:cxnSpLocks/>
          </p:cNvCxnSpPr>
          <p:nvPr/>
        </p:nvCxnSpPr>
        <p:spPr>
          <a:xfrm flipH="1" flipV="1">
            <a:off x="11437970" y="2595705"/>
            <a:ext cx="648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6E4991FE-242A-A145-F481-C4DB9504E5B6}"/>
              </a:ext>
            </a:extLst>
          </p:cNvPr>
          <p:cNvGrpSpPr/>
          <p:nvPr/>
        </p:nvGrpSpPr>
        <p:grpSpPr>
          <a:xfrm>
            <a:off x="11365689" y="2737635"/>
            <a:ext cx="811601" cy="338554"/>
            <a:chOff x="11365689" y="2627007"/>
            <a:chExt cx="811601" cy="33855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5BF255B-5CF7-88E7-522D-852A0F319244}"/>
                </a:ext>
              </a:extLst>
            </p:cNvPr>
            <p:cNvSpPr txBox="1"/>
            <p:nvPr/>
          </p:nvSpPr>
          <p:spPr>
            <a:xfrm flipH="1">
              <a:off x="11365689" y="2666797"/>
              <a:ext cx="324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01</a:t>
              </a:r>
              <a:endPara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7136CE4-43AA-AD8D-A1C8-A1F68868ACF6}"/>
                </a:ext>
              </a:extLst>
            </p:cNvPr>
            <p:cNvSpPr txBox="1"/>
            <p:nvPr/>
          </p:nvSpPr>
          <p:spPr>
            <a:xfrm flipH="1">
              <a:off x="11673290" y="2627007"/>
              <a:ext cx="50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186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098</a:t>
              </a: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2FD0C18-14D7-634C-C158-822223FD3342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1583290" y="2781173"/>
              <a:ext cx="180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3276473-24D0-7391-59F9-B86B3F009AE0}"/>
              </a:ext>
            </a:extLst>
          </p:cNvPr>
          <p:cNvSpPr txBox="1"/>
          <p:nvPr/>
        </p:nvSpPr>
        <p:spPr>
          <a:xfrm flipH="1">
            <a:off x="11347682" y="2433174"/>
            <a:ext cx="84431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 | Round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C7E32E-C4D3-5330-2FC5-8255E452726C}"/>
              </a:ext>
            </a:extLst>
          </p:cNvPr>
          <p:cNvSpPr txBox="1"/>
          <p:nvPr/>
        </p:nvSpPr>
        <p:spPr>
          <a:xfrm flipH="1">
            <a:off x="11401970" y="1834251"/>
            <a:ext cx="7200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7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Total heard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D59A5-6E45-FADF-0CB0-C2929C08C579}"/>
              </a:ext>
            </a:extLst>
          </p:cNvPr>
          <p:cNvSpPr txBox="1"/>
          <p:nvPr/>
        </p:nvSpPr>
        <p:spPr>
          <a:xfrm flipH="1">
            <a:off x="11495406" y="2002353"/>
            <a:ext cx="50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6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098</a:t>
            </a:r>
            <a:endParaRPr kumimoji="0" lang="en-IN" sz="1200" b="0" i="0" u="none" strike="noStrike" kern="1200" cap="none" spc="0" normalizeH="0" baseline="0" noProof="0" dirty="0">
              <a:ln>
                <a:noFill/>
              </a:ln>
              <a:solidFill>
                <a:srgbClr val="000186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A9FC20-8110-1177-2D61-ABC02464A109}"/>
              </a:ext>
            </a:extLst>
          </p:cNvPr>
          <p:cNvCxnSpPr>
            <a:cxnSpLocks/>
          </p:cNvCxnSpPr>
          <p:nvPr/>
        </p:nvCxnSpPr>
        <p:spPr>
          <a:xfrm flipH="1" flipV="1">
            <a:off x="11445742" y="2351216"/>
            <a:ext cx="599333" cy="84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5A49DB09-D18D-DAC8-58F4-1457ABA4AB48}"/>
              </a:ext>
            </a:extLst>
          </p:cNvPr>
          <p:cNvGrpSpPr/>
          <p:nvPr/>
        </p:nvGrpSpPr>
        <p:grpSpPr>
          <a:xfrm>
            <a:off x="11365689" y="3218119"/>
            <a:ext cx="811601" cy="338554"/>
            <a:chOff x="11365689" y="2627007"/>
            <a:chExt cx="811601" cy="33855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A65166C-6E09-2719-193F-CB8E77E40B97}"/>
                </a:ext>
              </a:extLst>
            </p:cNvPr>
            <p:cNvSpPr txBox="1"/>
            <p:nvPr/>
          </p:nvSpPr>
          <p:spPr>
            <a:xfrm flipH="1">
              <a:off x="11365689" y="2666797"/>
              <a:ext cx="324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02</a:t>
              </a:r>
              <a:endPara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7B833EC-943C-5B43-37D6-794364DB593F}"/>
                </a:ext>
              </a:extLst>
            </p:cNvPr>
            <p:cNvSpPr txBox="1"/>
            <p:nvPr/>
          </p:nvSpPr>
          <p:spPr>
            <a:xfrm flipH="1">
              <a:off x="11673290" y="2627007"/>
              <a:ext cx="50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186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078</a:t>
              </a: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24A184A-D36A-FFCB-A6BB-13D0D4307C98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1583290" y="2781173"/>
              <a:ext cx="180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E655F4C-D2D9-400C-27DA-DD5B74A1E0C5}"/>
              </a:ext>
            </a:extLst>
          </p:cNvPr>
          <p:cNvGrpSpPr/>
          <p:nvPr/>
        </p:nvGrpSpPr>
        <p:grpSpPr>
          <a:xfrm>
            <a:off x="11360443" y="3698603"/>
            <a:ext cx="811601" cy="338554"/>
            <a:chOff x="11365689" y="2627007"/>
            <a:chExt cx="811601" cy="338554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3D32376-D937-BC33-A746-2517C8DEF7AC}"/>
                </a:ext>
              </a:extLst>
            </p:cNvPr>
            <p:cNvSpPr txBox="1"/>
            <p:nvPr/>
          </p:nvSpPr>
          <p:spPr>
            <a:xfrm flipH="1">
              <a:off x="11365689" y="2666797"/>
              <a:ext cx="324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03</a:t>
              </a:r>
              <a:endPara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53FF53-9221-2FA4-A600-091196CC2FEC}"/>
                </a:ext>
              </a:extLst>
            </p:cNvPr>
            <p:cNvSpPr txBox="1"/>
            <p:nvPr/>
          </p:nvSpPr>
          <p:spPr>
            <a:xfrm flipH="1">
              <a:off x="11673290" y="2627007"/>
              <a:ext cx="50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186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</a:t>
              </a:r>
              <a:r>
                <a:rPr lang="en-IN" sz="1600" dirty="0">
                  <a:solidFill>
                    <a:srgbClr val="000186"/>
                  </a:solidFill>
                  <a:latin typeface="Calibri" panose="020F0502020204030204"/>
                </a:rPr>
                <a:t>45</a:t>
              </a: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6B7FFCE-FCCD-A77C-DBA7-21516B071767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1583290" y="2781173"/>
              <a:ext cx="180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B41975B-D6D1-7BB4-9FF2-654408DD49A5}"/>
              </a:ext>
            </a:extLst>
          </p:cNvPr>
          <p:cNvGrpSpPr/>
          <p:nvPr/>
        </p:nvGrpSpPr>
        <p:grpSpPr>
          <a:xfrm>
            <a:off x="11380399" y="4179085"/>
            <a:ext cx="811601" cy="338554"/>
            <a:chOff x="11365689" y="2627007"/>
            <a:chExt cx="811601" cy="338554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1F7EAD2-7392-81F6-B22D-591A998B0160}"/>
                </a:ext>
              </a:extLst>
            </p:cNvPr>
            <p:cNvSpPr txBox="1"/>
            <p:nvPr/>
          </p:nvSpPr>
          <p:spPr>
            <a:xfrm flipH="1">
              <a:off x="11365689" y="2666797"/>
              <a:ext cx="324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04</a:t>
              </a:r>
              <a:endPara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61954CDA-C4C9-31B6-F1B7-3BD70FF53DDA}"/>
                </a:ext>
              </a:extLst>
            </p:cNvPr>
            <p:cNvSpPr txBox="1"/>
            <p:nvPr/>
          </p:nvSpPr>
          <p:spPr>
            <a:xfrm flipH="1">
              <a:off x="11673290" y="2627007"/>
              <a:ext cx="50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186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093</a:t>
              </a: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029FA53D-9FA6-2A9F-BDD6-AAB6BD15A770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1583290" y="2781173"/>
              <a:ext cx="180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172D455-6B05-D948-5387-C7FE39639B17}"/>
              </a:ext>
            </a:extLst>
          </p:cNvPr>
          <p:cNvCxnSpPr>
            <a:cxnSpLocks/>
          </p:cNvCxnSpPr>
          <p:nvPr/>
        </p:nvCxnSpPr>
        <p:spPr>
          <a:xfrm flipH="1" flipV="1">
            <a:off x="11456029" y="4542015"/>
            <a:ext cx="599333" cy="84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6352E54-2BCC-6CE7-D40B-47685D653263}"/>
              </a:ext>
            </a:extLst>
          </p:cNvPr>
          <p:cNvGrpSpPr/>
          <p:nvPr/>
        </p:nvGrpSpPr>
        <p:grpSpPr>
          <a:xfrm>
            <a:off x="11372635" y="4589673"/>
            <a:ext cx="811601" cy="338554"/>
            <a:chOff x="11365689" y="2627007"/>
            <a:chExt cx="811601" cy="338554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A1D6136-A69A-A9E1-DCAA-0078E9FD4E6C}"/>
                </a:ext>
              </a:extLst>
            </p:cNvPr>
            <p:cNvSpPr txBox="1"/>
            <p:nvPr/>
          </p:nvSpPr>
          <p:spPr>
            <a:xfrm flipH="1">
              <a:off x="11365689" y="2666797"/>
              <a:ext cx="324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000" dirty="0">
                  <a:solidFill>
                    <a:prstClr val="white">
                      <a:lumMod val="50000"/>
                    </a:prstClr>
                  </a:solidFill>
                  <a:latin typeface="Calibri" panose="020F0502020204030204"/>
                </a:rPr>
                <a:t>05</a:t>
              </a:r>
              <a:endPara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4505C778-77F5-46D5-E152-6573ACF3CFA1}"/>
                </a:ext>
              </a:extLst>
            </p:cNvPr>
            <p:cNvSpPr txBox="1"/>
            <p:nvPr/>
          </p:nvSpPr>
          <p:spPr>
            <a:xfrm flipH="1">
              <a:off x="11673290" y="2627007"/>
              <a:ext cx="50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186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097</a:t>
              </a: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D94826F1-9103-2965-FE4C-CF34DC22339F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1583290" y="2781173"/>
              <a:ext cx="180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89782979-8975-8052-7F94-5365F4E0D3E6}"/>
              </a:ext>
            </a:extLst>
          </p:cNvPr>
          <p:cNvGrpSpPr/>
          <p:nvPr/>
        </p:nvGrpSpPr>
        <p:grpSpPr>
          <a:xfrm>
            <a:off x="6742723" y="286590"/>
            <a:ext cx="811601" cy="338554"/>
            <a:chOff x="11365689" y="2627007"/>
            <a:chExt cx="811601" cy="338554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4C08781F-EEBD-13D6-5962-EB6F3AE06585}"/>
                </a:ext>
              </a:extLst>
            </p:cNvPr>
            <p:cNvSpPr txBox="1"/>
            <p:nvPr/>
          </p:nvSpPr>
          <p:spPr>
            <a:xfrm flipH="1">
              <a:off x="11365689" y="2666797"/>
              <a:ext cx="324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N" sz="1000" dirty="0">
                  <a:solidFill>
                    <a:prstClr val="white">
                      <a:lumMod val="50000"/>
                    </a:prstClr>
                  </a:solidFill>
                  <a:latin typeface="Calibri" panose="020F0502020204030204"/>
                </a:rPr>
                <a:t>05</a:t>
              </a:r>
              <a:endParaRPr kumimoji="0" lang="en-IN" sz="11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5C901DC-C699-BAA8-64C5-372FD7F08A06}"/>
                </a:ext>
              </a:extLst>
            </p:cNvPr>
            <p:cNvSpPr txBox="1"/>
            <p:nvPr/>
          </p:nvSpPr>
          <p:spPr>
            <a:xfrm flipH="1">
              <a:off x="11673290" y="2627007"/>
              <a:ext cx="50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186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097</a:t>
              </a:r>
              <a:endPara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srgbClr val="00018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F35FFDF-863B-4CE1-C0E5-F8F5F45CC7E1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1583290" y="2781173"/>
              <a:ext cx="180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1135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9F9EF43-CB8C-6845-6B6B-0BA99A215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017" y="0"/>
            <a:ext cx="3188208" cy="685800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DE4190C8-91B2-C0B7-DCA5-38E354F147C1}"/>
              </a:ext>
            </a:extLst>
          </p:cNvPr>
          <p:cNvGrpSpPr/>
          <p:nvPr/>
        </p:nvGrpSpPr>
        <p:grpSpPr>
          <a:xfrm>
            <a:off x="4888509" y="-36150"/>
            <a:ext cx="2772000" cy="792000"/>
            <a:chOff x="4888509" y="-36150"/>
            <a:chExt cx="2772000" cy="792000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C170407-40B1-EBD9-91C9-13B965D1B525}"/>
                </a:ext>
              </a:extLst>
            </p:cNvPr>
            <p:cNvSpPr/>
            <p:nvPr/>
          </p:nvSpPr>
          <p:spPr>
            <a:xfrm rot="5400000" flipH="1" flipV="1">
              <a:off x="5924760" y="-1036251"/>
              <a:ext cx="699498" cy="2772000"/>
            </a:xfrm>
            <a:prstGeom prst="roundRect">
              <a:avLst>
                <a:gd name="adj" fmla="val 13766"/>
              </a:avLst>
            </a:prstGeom>
            <a:solidFill>
              <a:schemeClr val="bg1"/>
            </a:solidFill>
            <a:ln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7826BE4-A869-C716-6E0F-AAE61EB02E34}"/>
                </a:ext>
              </a:extLst>
            </p:cNvPr>
            <p:cNvSpPr txBox="1"/>
            <p:nvPr/>
          </p:nvSpPr>
          <p:spPr>
            <a:xfrm rot="16200000">
              <a:off x="4598583" y="259822"/>
              <a:ext cx="79200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Light SemiCondensed" panose="020B0502040204020203" pitchFamily="34" charset="0"/>
                </a:rPr>
                <a:t> Heard  | Round</a:t>
              </a: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69FACEC-6090-4BE6-30CA-875384542704}"/>
                </a:ext>
              </a:extLst>
            </p:cNvPr>
            <p:cNvGrpSpPr/>
            <p:nvPr/>
          </p:nvGrpSpPr>
          <p:grpSpPr>
            <a:xfrm>
              <a:off x="7141884" y="72406"/>
              <a:ext cx="504000" cy="627597"/>
              <a:chOff x="7068732" y="72406"/>
              <a:chExt cx="504000" cy="627597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8E47619D-BE6D-D34B-9E6B-9D3F8EE3E59F}"/>
                  </a:ext>
                </a:extLst>
              </p:cNvPr>
              <p:cNvSpPr txBox="1"/>
              <p:nvPr/>
            </p:nvSpPr>
            <p:spPr>
              <a:xfrm>
                <a:off x="7068732" y="390619"/>
                <a:ext cx="504000" cy="25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76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F44633BF-7F3D-E5C8-2372-598AEA1A7A15}"/>
                  </a:ext>
                </a:extLst>
              </p:cNvPr>
              <p:cNvGrpSpPr/>
              <p:nvPr/>
            </p:nvGrpSpPr>
            <p:grpSpPr>
              <a:xfrm>
                <a:off x="7135984" y="72406"/>
                <a:ext cx="374944" cy="627597"/>
                <a:chOff x="6312505" y="72905"/>
                <a:chExt cx="374944" cy="630615"/>
              </a:xfrm>
            </p:grpSpPr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433729A4-C77F-2231-C65E-0C63D1A548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6007395" y="397520"/>
                  <a:ext cx="612000" cy="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21D98946-C1E8-0ECC-58E3-FD44ECFFA4DA}"/>
                    </a:ext>
                  </a:extLst>
                </p:cNvPr>
                <p:cNvSpPr txBox="1"/>
                <p:nvPr/>
              </p:nvSpPr>
              <p:spPr>
                <a:xfrm>
                  <a:off x="6340226" y="150313"/>
                  <a:ext cx="324000" cy="18317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000" dirty="0">
                      <a:solidFill>
                        <a:schemeClr val="bg1">
                          <a:lumMod val="50000"/>
                        </a:schemeClr>
                      </a:solidFill>
                    </a:rPr>
                    <a:t>04</a:t>
                  </a:r>
                  <a:endParaRPr lang="en-IN" sz="1100" dirty="0">
                    <a:solidFill>
                      <a:srgbClr val="000186"/>
                    </a:solidFill>
                  </a:endParaRP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4E02AB52-FEFB-E496-D676-6F98FD35F31E}"/>
                    </a:ext>
                  </a:extLst>
                </p:cNvPr>
                <p:cNvSpPr/>
                <p:nvPr/>
              </p:nvSpPr>
              <p:spPr>
                <a:xfrm rot="5400000">
                  <a:off x="6463977" y="-78567"/>
                  <a:ext cx="72000" cy="374944"/>
                </a:xfrm>
                <a:prstGeom prst="rect">
                  <a:avLst/>
                </a:prstGeom>
                <a:solidFill>
                  <a:srgbClr val="7171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EB26E9C2-8401-C1DA-F21D-955D86F74A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V="1">
                  <a:off x="6428098" y="399637"/>
                  <a:ext cx="133909" cy="0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1D4AF8F4-330A-FBAB-8D28-6921C56D0536}"/>
                </a:ext>
              </a:extLst>
            </p:cNvPr>
            <p:cNvGrpSpPr/>
            <p:nvPr/>
          </p:nvGrpSpPr>
          <p:grpSpPr>
            <a:xfrm>
              <a:off x="6532395" y="72155"/>
              <a:ext cx="504000" cy="627596"/>
              <a:chOff x="6078935" y="72406"/>
              <a:chExt cx="504000" cy="627596"/>
            </a:xfrm>
          </p:grpSpPr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5DE136D8-E383-D429-CD07-28CAAF2E8E8D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5842542" y="395467"/>
                <a:ext cx="609071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553381B-0EFC-2371-0BC8-A2CA6E965861}"/>
                  </a:ext>
                </a:extLst>
              </p:cNvPr>
              <p:cNvSpPr txBox="1"/>
              <p:nvPr/>
            </p:nvSpPr>
            <p:spPr>
              <a:xfrm>
                <a:off x="6173908" y="149444"/>
                <a:ext cx="324000" cy="182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05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8E488239-27D1-07AB-8DF7-2CB8397EFD06}"/>
                  </a:ext>
                </a:extLst>
              </p:cNvPr>
              <p:cNvSpPr/>
              <p:nvPr/>
            </p:nvSpPr>
            <p:spPr>
              <a:xfrm rot="5400000">
                <a:off x="6297831" y="-79238"/>
                <a:ext cx="71655" cy="374944"/>
              </a:xfrm>
              <a:prstGeom prst="rect">
                <a:avLst/>
              </a:prstGeom>
              <a:solidFill>
                <a:srgbClr val="0101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80146136-21F4-C34C-3DE8-919EA01D49AD}"/>
                  </a:ext>
                </a:extLst>
              </p:cNvPr>
              <p:cNvSpPr txBox="1"/>
              <p:nvPr/>
            </p:nvSpPr>
            <p:spPr>
              <a:xfrm>
                <a:off x="6078935" y="390619"/>
                <a:ext cx="504000" cy="25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84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DF0F1F36-60CB-DB42-DB9F-223F579E50C0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6261780" y="406674"/>
                <a:ext cx="133909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32FAD093-014E-7ABC-4266-5A053CAF186C}"/>
                </a:ext>
              </a:extLst>
            </p:cNvPr>
            <p:cNvGrpSpPr/>
            <p:nvPr/>
          </p:nvGrpSpPr>
          <p:grpSpPr>
            <a:xfrm>
              <a:off x="5985148" y="72029"/>
              <a:ext cx="504000" cy="627596"/>
              <a:chOff x="5702543" y="72406"/>
              <a:chExt cx="504000" cy="627596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7D9C8A0-A675-F7E6-2C29-EDBEDFC0BDD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5466150" y="395467"/>
                <a:ext cx="609071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973C03D-8A6C-1E89-7925-794F1ADD7A65}"/>
                  </a:ext>
                </a:extLst>
              </p:cNvPr>
              <p:cNvSpPr txBox="1"/>
              <p:nvPr/>
            </p:nvSpPr>
            <p:spPr>
              <a:xfrm>
                <a:off x="5797516" y="149444"/>
                <a:ext cx="324000" cy="182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06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EAEABF3-89C7-10FD-B6FD-056059C043CA}"/>
                  </a:ext>
                </a:extLst>
              </p:cNvPr>
              <p:cNvSpPr/>
              <p:nvPr/>
            </p:nvSpPr>
            <p:spPr>
              <a:xfrm rot="5400000">
                <a:off x="5921439" y="-79238"/>
                <a:ext cx="71655" cy="374944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B822417-1965-D15D-7659-82ADE65D3EE8}"/>
                  </a:ext>
                </a:extLst>
              </p:cNvPr>
              <p:cNvSpPr txBox="1"/>
              <p:nvPr/>
            </p:nvSpPr>
            <p:spPr>
              <a:xfrm>
                <a:off x="5702543" y="390619"/>
                <a:ext cx="504000" cy="25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34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A062818E-D22A-EEEE-142B-2DE3019F55D4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5885388" y="397574"/>
                <a:ext cx="133909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0C8AFE83-439D-5EF3-8050-C0D038F515E6}"/>
                </a:ext>
              </a:extLst>
            </p:cNvPr>
            <p:cNvGrpSpPr/>
            <p:nvPr/>
          </p:nvGrpSpPr>
          <p:grpSpPr>
            <a:xfrm>
              <a:off x="5456218" y="71966"/>
              <a:ext cx="504000" cy="627596"/>
              <a:chOff x="5319633" y="72406"/>
              <a:chExt cx="504000" cy="627596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B69A0884-9D82-2FCE-BF47-38D195018E7D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5083240" y="395467"/>
                <a:ext cx="609071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E1D0B35-D2EE-D4B3-A560-756A5E717761}"/>
                  </a:ext>
                </a:extLst>
              </p:cNvPr>
              <p:cNvSpPr txBox="1"/>
              <p:nvPr/>
            </p:nvSpPr>
            <p:spPr>
              <a:xfrm>
                <a:off x="5414606" y="149444"/>
                <a:ext cx="324000" cy="182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07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06B1EF70-7AA2-CC9B-D9CD-6009422D59E6}"/>
                  </a:ext>
                </a:extLst>
              </p:cNvPr>
              <p:cNvSpPr/>
              <p:nvPr/>
            </p:nvSpPr>
            <p:spPr>
              <a:xfrm rot="5400000">
                <a:off x="5538529" y="-79238"/>
                <a:ext cx="71655" cy="374944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5180F86-EBF1-D5D8-E3F3-D1F6B0799443}"/>
                  </a:ext>
                </a:extLst>
              </p:cNvPr>
              <p:cNvSpPr txBox="1"/>
              <p:nvPr/>
            </p:nvSpPr>
            <p:spPr>
              <a:xfrm>
                <a:off x="5319633" y="390619"/>
                <a:ext cx="504000" cy="25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54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5845DCA1-CA93-ACAB-FCA9-042EBFD52A42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5502478" y="397574"/>
                <a:ext cx="133909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3E351B14-8E60-4ED3-D99D-0ECE724668A0}"/>
                </a:ext>
              </a:extLst>
            </p:cNvPr>
            <p:cNvGrpSpPr/>
            <p:nvPr/>
          </p:nvGrpSpPr>
          <p:grpSpPr>
            <a:xfrm>
              <a:off x="4978884" y="71512"/>
              <a:ext cx="504000" cy="536829"/>
              <a:chOff x="4924020" y="71512"/>
              <a:chExt cx="504000" cy="536829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E5A07EC-773D-6CDB-4464-C42882A2F3F7}"/>
                  </a:ext>
                </a:extLst>
              </p:cNvPr>
              <p:cNvSpPr txBox="1"/>
              <p:nvPr/>
            </p:nvSpPr>
            <p:spPr>
              <a:xfrm>
                <a:off x="5031248" y="148550"/>
                <a:ext cx="324000" cy="182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08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5E74947-EA29-15A8-C6AF-DCF3F384DC3E}"/>
                  </a:ext>
                </a:extLst>
              </p:cNvPr>
              <p:cNvSpPr/>
              <p:nvPr/>
            </p:nvSpPr>
            <p:spPr>
              <a:xfrm rot="5400000">
                <a:off x="5168562" y="-66741"/>
                <a:ext cx="71655" cy="348162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16A4DFA-D746-AA5E-AFDF-8E1CF69819E7}"/>
                  </a:ext>
                </a:extLst>
              </p:cNvPr>
              <p:cNvSpPr txBox="1"/>
              <p:nvPr/>
            </p:nvSpPr>
            <p:spPr>
              <a:xfrm>
                <a:off x="4924020" y="421766"/>
                <a:ext cx="504000" cy="1865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108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7C021AF-8F0B-8D9D-0A81-3032A5DD7E5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19120" y="393001"/>
                <a:ext cx="13390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978972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786235-CF7B-AD70-4DCF-7AD4EE8AAE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1C6EC7-C51E-FED6-90D3-DBBBED90F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0028" y="0"/>
            <a:ext cx="3218688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E6AFA6C-1CEC-AAE8-C4EB-0EF19B946445}"/>
              </a:ext>
            </a:extLst>
          </p:cNvPr>
          <p:cNvGrpSpPr/>
          <p:nvPr/>
        </p:nvGrpSpPr>
        <p:grpSpPr>
          <a:xfrm>
            <a:off x="4107157" y="5128329"/>
            <a:ext cx="3060790" cy="481279"/>
            <a:chOff x="4171165" y="4863153"/>
            <a:chExt cx="3060790" cy="481279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409E2FFF-CEEF-3FC3-52EC-47FBB0000A4E}"/>
                </a:ext>
              </a:extLst>
            </p:cNvPr>
            <p:cNvSpPr/>
            <p:nvPr/>
          </p:nvSpPr>
          <p:spPr>
            <a:xfrm rot="5400000" flipH="1" flipV="1">
              <a:off x="5739419" y="3899279"/>
              <a:ext cx="445135" cy="2440942"/>
            </a:xfrm>
            <a:prstGeom prst="roundRect">
              <a:avLst>
                <a:gd name="adj" fmla="val 13766"/>
              </a:avLst>
            </a:prstGeom>
            <a:solidFill>
              <a:schemeClr val="bg1"/>
            </a:solidFill>
            <a:ln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6CA2CCF-E2D9-CADA-626E-AF8B6A192120}"/>
                </a:ext>
              </a:extLst>
            </p:cNvPr>
            <p:cNvSpPr txBox="1"/>
            <p:nvPr/>
          </p:nvSpPr>
          <p:spPr>
            <a:xfrm>
              <a:off x="4741514" y="4947691"/>
              <a:ext cx="41486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Light SemiCondensed" panose="020B0502040204020203" pitchFamily="34" charset="0"/>
                </a:rPr>
                <a:t>Round</a:t>
              </a:r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935FF0D9-AD5F-8D51-7A15-71D9211CCE4F}"/>
                </a:ext>
              </a:extLst>
            </p:cNvPr>
            <p:cNvGrpSpPr/>
            <p:nvPr/>
          </p:nvGrpSpPr>
          <p:grpSpPr>
            <a:xfrm>
              <a:off x="6727955" y="4863273"/>
              <a:ext cx="504000" cy="387590"/>
              <a:chOff x="6078935" y="90931"/>
              <a:chExt cx="504000" cy="609071"/>
            </a:xfrm>
          </p:grpSpPr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95693F09-4A77-3920-E892-BEFFF3130182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5842542" y="395467"/>
                <a:ext cx="609071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0EDED72-A069-017E-DFD7-0719F76FF1D0}"/>
                  </a:ext>
                </a:extLst>
              </p:cNvPr>
              <p:cNvSpPr txBox="1"/>
              <p:nvPr/>
            </p:nvSpPr>
            <p:spPr>
              <a:xfrm>
                <a:off x="6173908" y="149444"/>
                <a:ext cx="324000" cy="182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05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2B6B83A0-4AD4-945D-9D47-52556C3F3C0B}"/>
                  </a:ext>
                </a:extLst>
              </p:cNvPr>
              <p:cNvSpPr txBox="1"/>
              <p:nvPr/>
            </p:nvSpPr>
            <p:spPr>
              <a:xfrm>
                <a:off x="6078935" y="390619"/>
                <a:ext cx="504000" cy="25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84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46650002-2553-2E42-2605-58D3D8BC234B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6261780" y="473194"/>
                <a:ext cx="133909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866E01FB-BAE9-A4EB-5646-D118A98B4966}"/>
                </a:ext>
              </a:extLst>
            </p:cNvPr>
            <p:cNvGrpSpPr/>
            <p:nvPr/>
          </p:nvGrpSpPr>
          <p:grpSpPr>
            <a:xfrm>
              <a:off x="6159540" y="4863193"/>
              <a:ext cx="504000" cy="387590"/>
              <a:chOff x="5702543" y="90931"/>
              <a:chExt cx="504000" cy="609071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E77E45B2-8061-C0D7-14E7-78AD425C4DD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5466150" y="395467"/>
                <a:ext cx="609071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F6729AF-D726-8511-839C-BB9611F7B655}"/>
                  </a:ext>
                </a:extLst>
              </p:cNvPr>
              <p:cNvSpPr txBox="1"/>
              <p:nvPr/>
            </p:nvSpPr>
            <p:spPr>
              <a:xfrm>
                <a:off x="5797516" y="149444"/>
                <a:ext cx="324000" cy="182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06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C134601-993D-DFA2-4E7C-1AC2036EB270}"/>
                  </a:ext>
                </a:extLst>
              </p:cNvPr>
              <p:cNvSpPr txBox="1"/>
              <p:nvPr/>
            </p:nvSpPr>
            <p:spPr>
              <a:xfrm>
                <a:off x="5702543" y="390619"/>
                <a:ext cx="504000" cy="25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34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436A6F81-BAC7-4F82-A0D1-ED6BE8C62505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5885388" y="464094"/>
                <a:ext cx="133909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FCEB497-C3B3-5CA7-161E-7BB5EBF31EA4}"/>
                </a:ext>
              </a:extLst>
            </p:cNvPr>
            <p:cNvGrpSpPr/>
            <p:nvPr/>
          </p:nvGrpSpPr>
          <p:grpSpPr>
            <a:xfrm>
              <a:off x="5643309" y="4863153"/>
              <a:ext cx="504000" cy="387590"/>
              <a:chOff x="5319633" y="90931"/>
              <a:chExt cx="504000" cy="609071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088317B6-F418-BA59-C966-098281567BF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5083240" y="395467"/>
                <a:ext cx="609071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9198F07-2857-24CE-5DA1-9FB1A797A9F3}"/>
                  </a:ext>
                </a:extLst>
              </p:cNvPr>
              <p:cNvSpPr txBox="1"/>
              <p:nvPr/>
            </p:nvSpPr>
            <p:spPr>
              <a:xfrm>
                <a:off x="5414606" y="149444"/>
                <a:ext cx="324000" cy="182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07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78E6A3F-92B9-CE50-B0CB-D181E56F24A6}"/>
                  </a:ext>
                </a:extLst>
              </p:cNvPr>
              <p:cNvSpPr txBox="1"/>
              <p:nvPr/>
            </p:nvSpPr>
            <p:spPr>
              <a:xfrm>
                <a:off x="5319633" y="390619"/>
                <a:ext cx="504000" cy="250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54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99E8774C-6C1B-98BC-C5DC-12EACBBA7F78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5502478" y="470751"/>
                <a:ext cx="133909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90A83259-7D9D-A63C-5847-E55348D2C78D}"/>
                </a:ext>
              </a:extLst>
            </p:cNvPr>
            <p:cNvGrpSpPr/>
            <p:nvPr/>
          </p:nvGrpSpPr>
          <p:grpSpPr>
            <a:xfrm>
              <a:off x="5143038" y="4898261"/>
              <a:ext cx="504000" cy="262963"/>
              <a:chOff x="4924020" y="148550"/>
              <a:chExt cx="504000" cy="413227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8530BB8-3A82-A224-FD32-174626304119}"/>
                  </a:ext>
                </a:extLst>
              </p:cNvPr>
              <p:cNvSpPr txBox="1"/>
              <p:nvPr/>
            </p:nvSpPr>
            <p:spPr>
              <a:xfrm>
                <a:off x="5031248" y="148550"/>
                <a:ext cx="324000" cy="182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000" dirty="0">
                    <a:solidFill>
                      <a:schemeClr val="bg1">
                        <a:lumMod val="50000"/>
                      </a:schemeClr>
                    </a:solidFill>
                  </a:rPr>
                  <a:t>08</a:t>
                </a:r>
                <a:endParaRPr lang="en-IN" sz="1100" dirty="0">
                  <a:solidFill>
                    <a:srgbClr val="000186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6CA8810-7FC6-6025-C22B-E222E450D483}"/>
                  </a:ext>
                </a:extLst>
              </p:cNvPr>
              <p:cNvSpPr txBox="1"/>
              <p:nvPr/>
            </p:nvSpPr>
            <p:spPr>
              <a:xfrm>
                <a:off x="4924020" y="375203"/>
                <a:ext cx="504000" cy="186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>
                    <a:solidFill>
                      <a:srgbClr val="000186"/>
                    </a:solidFill>
                  </a:rPr>
                  <a:t>108</a:t>
                </a:r>
                <a:endParaRPr lang="en-IN" sz="1200" dirty="0">
                  <a:solidFill>
                    <a:srgbClr val="000186"/>
                  </a:solidFill>
                </a:endParaRPr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39FF09FE-9CEE-B5FD-B1DD-6490C2B53B6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19120" y="472827"/>
                <a:ext cx="133908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EE196BA-5A5D-5C26-C748-3227D7D856C6}"/>
                </a:ext>
              </a:extLst>
            </p:cNvPr>
            <p:cNvSpPr txBox="1"/>
            <p:nvPr/>
          </p:nvSpPr>
          <p:spPr>
            <a:xfrm>
              <a:off x="4724662" y="5119750"/>
              <a:ext cx="44513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Light SemiCondensed" panose="020B0502040204020203" pitchFamily="34" charset="0"/>
                </a:rPr>
                <a:t> Heard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1F99540-BDFB-AA5F-0C43-B23B101B8A1E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5490453" y="5133617"/>
              <a:ext cx="324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F428009-B7FC-C351-C6C4-AC5B0287F40E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6008988" y="5120102"/>
              <a:ext cx="324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89FCCA-D694-0EF1-D966-482B2957AFFB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6521455" y="5133617"/>
              <a:ext cx="324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2644B92-7352-DA3C-7ABA-45124731A1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48239" y="5139280"/>
              <a:ext cx="180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6B4F7A7-078C-F4A9-F8C8-36ED154C2F3F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4995278" y="5117519"/>
              <a:ext cx="32400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D3C2BFEF-F6FF-839B-67D2-20EF3DCA4AEC}"/>
                </a:ext>
              </a:extLst>
            </p:cNvPr>
            <p:cNvSpPr/>
            <p:nvPr/>
          </p:nvSpPr>
          <p:spPr>
            <a:xfrm rot="5400000" flipH="1" flipV="1">
              <a:off x="4196369" y="4899753"/>
              <a:ext cx="445135" cy="444224"/>
            </a:xfrm>
            <a:prstGeom prst="roundRect">
              <a:avLst>
                <a:gd name="adj" fmla="val 13766"/>
              </a:avLst>
            </a:prstGeom>
            <a:solidFill>
              <a:schemeClr val="bg1"/>
            </a:solidFill>
            <a:ln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0788AF2-1F8A-DA3F-D9D9-87BD0062752C}"/>
                </a:ext>
              </a:extLst>
            </p:cNvPr>
            <p:cNvSpPr txBox="1"/>
            <p:nvPr/>
          </p:nvSpPr>
          <p:spPr>
            <a:xfrm>
              <a:off x="4243785" y="4915470"/>
              <a:ext cx="360000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ahnschrift Light SemiCondensed" panose="020B0502040204020203" pitchFamily="34" charset="0"/>
                </a:rPr>
                <a:t>Total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456E103-D040-EE7B-B1B7-23CD9A2BDF31}"/>
                </a:ext>
              </a:extLst>
            </p:cNvPr>
            <p:cNvSpPr txBox="1"/>
            <p:nvPr/>
          </p:nvSpPr>
          <p:spPr>
            <a:xfrm>
              <a:off x="4171165" y="5042495"/>
              <a:ext cx="50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200" dirty="0">
                  <a:solidFill>
                    <a:srgbClr val="000186"/>
                  </a:solidFill>
                </a:rPr>
                <a:t>0000</a:t>
              </a:r>
              <a:endParaRPr lang="en-IN" sz="1050" dirty="0">
                <a:solidFill>
                  <a:srgbClr val="000186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FD2D021-E711-F383-DEF9-A86A85373D7C}"/>
              </a:ext>
            </a:extLst>
          </p:cNvPr>
          <p:cNvSpPr txBox="1"/>
          <p:nvPr/>
        </p:nvSpPr>
        <p:spPr>
          <a:xfrm>
            <a:off x="4107157" y="4901369"/>
            <a:ext cx="13527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rgbClr val="191991"/>
                </a:solidFill>
              </a:rPr>
              <a:t>Summary progress</a:t>
            </a:r>
          </a:p>
        </p:txBody>
      </p:sp>
    </p:spTree>
    <p:extLst>
      <p:ext uri="{BB962C8B-B14F-4D97-AF65-F5344CB8AC3E}">
        <p14:creationId xmlns:p14="http://schemas.microsoft.com/office/powerpoint/2010/main" val="1770360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973225-738F-77AC-CE50-E1BA803C5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11315E9C-6144-599A-5F78-2F096B6D1F95}"/>
              </a:ext>
            </a:extLst>
          </p:cNvPr>
          <p:cNvGrpSpPr/>
          <p:nvPr/>
        </p:nvGrpSpPr>
        <p:grpSpPr>
          <a:xfrm>
            <a:off x="4030028" y="189000"/>
            <a:ext cx="3218688" cy="6480000"/>
            <a:chOff x="4030028" y="189000"/>
            <a:chExt cx="3218688" cy="64800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879F0E-5796-1201-CE7D-400E0FBD070E}"/>
                </a:ext>
              </a:extLst>
            </p:cNvPr>
            <p:cNvGrpSpPr/>
            <p:nvPr/>
          </p:nvGrpSpPr>
          <p:grpSpPr>
            <a:xfrm>
              <a:off x="4030028" y="189000"/>
              <a:ext cx="3218688" cy="6480000"/>
              <a:chOff x="4030028" y="0"/>
              <a:chExt cx="3218688" cy="68580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B3849568-0C3D-A9FE-18DA-CF70027A99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30028" y="0"/>
                <a:ext cx="3218688" cy="6858000"/>
              </a:xfrm>
              <a:prstGeom prst="rect">
                <a:avLst/>
              </a:prstGeom>
            </p:spPr>
          </p:pic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DDB0DF07-DC72-2158-BDB9-D20112A6B95D}"/>
                  </a:ext>
                </a:extLst>
              </p:cNvPr>
              <p:cNvSpPr/>
              <p:nvPr/>
            </p:nvSpPr>
            <p:spPr>
              <a:xfrm rot="5400000" flipH="1" flipV="1">
                <a:off x="5445874" y="3733750"/>
                <a:ext cx="445135" cy="2772000"/>
              </a:xfrm>
              <a:prstGeom prst="roundRect">
                <a:avLst>
                  <a:gd name="adj" fmla="val 13766"/>
                </a:avLst>
              </a:prstGeom>
              <a:solidFill>
                <a:schemeClr val="bg1"/>
              </a:solidFill>
              <a:ln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DD3A736-980E-BAFD-81D1-9F5D80AB0A33}"/>
                  </a:ext>
                </a:extLst>
              </p:cNvPr>
              <p:cNvSpPr txBox="1"/>
              <p:nvPr/>
            </p:nvSpPr>
            <p:spPr>
              <a:xfrm>
                <a:off x="4320890" y="4947691"/>
                <a:ext cx="41486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7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Bahnschrift Light SemiCondensed" panose="020B0502040204020203" pitchFamily="34" charset="0"/>
                    <a:ea typeface="+mn-ea"/>
                    <a:cs typeface="+mn-cs"/>
                  </a:rPr>
                  <a:t>Round</a:t>
                </a:r>
              </a:p>
            </p:txBody>
          </p: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32CE1309-3845-3498-DEA8-B98EE8A4D87D}"/>
                  </a:ext>
                </a:extLst>
              </p:cNvPr>
              <p:cNvGrpSpPr/>
              <p:nvPr/>
            </p:nvGrpSpPr>
            <p:grpSpPr>
              <a:xfrm>
                <a:off x="6307331" y="4863273"/>
                <a:ext cx="504000" cy="387590"/>
                <a:chOff x="6078935" y="90931"/>
                <a:chExt cx="504000" cy="609071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EA6DC77F-3F90-DC25-FF98-4B69B3C2E2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5842542" y="395467"/>
                  <a:ext cx="609071" cy="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BCB5675C-D647-B321-3E68-5781A524476B}"/>
                    </a:ext>
                  </a:extLst>
                </p:cNvPr>
                <p:cNvSpPr txBox="1"/>
                <p:nvPr/>
              </p:nvSpPr>
              <p:spPr>
                <a:xfrm>
                  <a:off x="6173908" y="149444"/>
                  <a:ext cx="324000" cy="1822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>
                          <a:lumMod val="50000"/>
                        </a:prstClr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05</a:t>
                  </a:r>
                  <a:endParaRPr kumimoji="0" lang="en-IN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186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D67FD833-8E20-0C80-1558-928CC703AFE6}"/>
                    </a:ext>
                  </a:extLst>
                </p:cNvPr>
                <p:cNvSpPr txBox="1"/>
                <p:nvPr/>
              </p:nvSpPr>
              <p:spPr>
                <a:xfrm>
                  <a:off x="6078935" y="390619"/>
                  <a:ext cx="504000" cy="2506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186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84</a:t>
                  </a:r>
                  <a:endParaRPr kumimoji="0" lang="en-IN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186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BD6F02E3-785D-0CCF-7D9A-835C7815D3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V="1">
                  <a:off x="6261780" y="473194"/>
                  <a:ext cx="133909" cy="0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EEDA109E-BAF7-FFF9-1BB7-8B52C04FEFD0}"/>
                  </a:ext>
                </a:extLst>
              </p:cNvPr>
              <p:cNvGrpSpPr/>
              <p:nvPr/>
            </p:nvGrpSpPr>
            <p:grpSpPr>
              <a:xfrm>
                <a:off x="5738916" y="4863193"/>
                <a:ext cx="504000" cy="387590"/>
                <a:chOff x="5702543" y="90931"/>
                <a:chExt cx="504000" cy="609071"/>
              </a:xfrm>
            </p:grpSpPr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B9628461-7263-DE15-630E-1A1DAF0C91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5466150" y="395467"/>
                  <a:ext cx="609071" cy="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E2CEC255-B5F5-338B-F789-75C084528AD0}"/>
                    </a:ext>
                  </a:extLst>
                </p:cNvPr>
                <p:cNvSpPr txBox="1"/>
                <p:nvPr/>
              </p:nvSpPr>
              <p:spPr>
                <a:xfrm>
                  <a:off x="5797516" y="149444"/>
                  <a:ext cx="324000" cy="1822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>
                          <a:lumMod val="50000"/>
                        </a:prstClr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06</a:t>
                  </a:r>
                  <a:endParaRPr kumimoji="0" lang="en-IN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186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8A954C27-4B8E-EE32-C3AB-02792FDC85DE}"/>
                    </a:ext>
                  </a:extLst>
                </p:cNvPr>
                <p:cNvSpPr txBox="1"/>
                <p:nvPr/>
              </p:nvSpPr>
              <p:spPr>
                <a:xfrm>
                  <a:off x="5702543" y="390619"/>
                  <a:ext cx="504000" cy="2506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186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34</a:t>
                  </a:r>
                  <a:endParaRPr kumimoji="0" lang="en-IN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186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33" name="Straight Connector 32">
                  <a:extLst>
                    <a:ext uri="{FF2B5EF4-FFF2-40B4-BE49-F238E27FC236}">
                      <a16:creationId xmlns:a16="http://schemas.microsoft.com/office/drawing/2014/main" id="{2B3E7FAE-5128-9A9E-65B1-92B93CD0F2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V="1">
                  <a:off x="5885388" y="464094"/>
                  <a:ext cx="133909" cy="0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4974B8B-8FA9-01E1-6BA5-58E37B00508E}"/>
                  </a:ext>
                </a:extLst>
              </p:cNvPr>
              <p:cNvGrpSpPr/>
              <p:nvPr/>
            </p:nvGrpSpPr>
            <p:grpSpPr>
              <a:xfrm>
                <a:off x="5222685" y="4863153"/>
                <a:ext cx="504000" cy="387590"/>
                <a:chOff x="5319633" y="90931"/>
                <a:chExt cx="504000" cy="609071"/>
              </a:xfrm>
            </p:grpSpPr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AA092B9B-6ABE-908B-C80F-9BDBE6B525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5083240" y="395467"/>
                  <a:ext cx="609071" cy="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1947C3A2-B65D-2348-7FFA-3E2BA5F77B2B}"/>
                    </a:ext>
                  </a:extLst>
                </p:cNvPr>
                <p:cNvSpPr txBox="1"/>
                <p:nvPr/>
              </p:nvSpPr>
              <p:spPr>
                <a:xfrm>
                  <a:off x="5414606" y="149444"/>
                  <a:ext cx="324000" cy="1822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>
                          <a:lumMod val="50000"/>
                        </a:prstClr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07</a:t>
                  </a:r>
                  <a:endParaRPr kumimoji="0" lang="en-IN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186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B5A2E340-D4EA-2DBA-5C77-ABDC9F9222C1}"/>
                    </a:ext>
                  </a:extLst>
                </p:cNvPr>
                <p:cNvSpPr txBox="1"/>
                <p:nvPr/>
              </p:nvSpPr>
              <p:spPr>
                <a:xfrm>
                  <a:off x="5319633" y="390619"/>
                  <a:ext cx="504000" cy="25065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186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54</a:t>
                  </a:r>
                  <a:endParaRPr kumimoji="0" lang="en-IN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186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B8C7A674-F53D-A546-6812-6D8EE3E1E5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V="1">
                  <a:off x="5502478" y="470751"/>
                  <a:ext cx="133909" cy="0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80A74DF9-0EA3-4BB2-218A-9992CABF1D49}"/>
                  </a:ext>
                </a:extLst>
              </p:cNvPr>
              <p:cNvGrpSpPr/>
              <p:nvPr/>
            </p:nvGrpSpPr>
            <p:grpSpPr>
              <a:xfrm>
                <a:off x="4722414" y="4898261"/>
                <a:ext cx="504000" cy="262963"/>
                <a:chOff x="4924020" y="148550"/>
                <a:chExt cx="504000" cy="413227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D4C8ACBA-7A14-F0EC-78A5-64198C787AD7}"/>
                    </a:ext>
                  </a:extLst>
                </p:cNvPr>
                <p:cNvSpPr txBox="1"/>
                <p:nvPr/>
              </p:nvSpPr>
              <p:spPr>
                <a:xfrm>
                  <a:off x="5031248" y="148550"/>
                  <a:ext cx="324000" cy="1822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0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>
                          <a:lumMod val="50000"/>
                        </a:prstClr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08</a:t>
                  </a:r>
                  <a:endParaRPr kumimoji="0" lang="en-IN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186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19EA37C8-1293-CBA3-F40C-C207B334F3DC}"/>
                    </a:ext>
                  </a:extLst>
                </p:cNvPr>
                <p:cNvSpPr txBox="1"/>
                <p:nvPr/>
              </p:nvSpPr>
              <p:spPr>
                <a:xfrm>
                  <a:off x="4924020" y="375203"/>
                  <a:ext cx="504000" cy="18657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IN" sz="16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186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108</a:t>
                  </a:r>
                  <a:endParaRPr kumimoji="0" lang="en-IN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186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31862E6B-01C5-0CDF-D2F9-BF1B770D30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119120" y="472827"/>
                  <a:ext cx="133908" cy="0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B73BCD7-8FC1-18A8-5348-FF8605575724}"/>
                  </a:ext>
                </a:extLst>
              </p:cNvPr>
              <p:cNvSpPr txBox="1"/>
              <p:nvPr/>
            </p:nvSpPr>
            <p:spPr>
              <a:xfrm>
                <a:off x="4304038" y="5119750"/>
                <a:ext cx="44513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N" sz="7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Bahnschrift Light SemiCondensed" panose="020B0502040204020203" pitchFamily="34" charset="0"/>
                    <a:ea typeface="+mn-ea"/>
                    <a:cs typeface="+mn-cs"/>
                  </a:rPr>
                  <a:t> Heard</a:t>
                </a:r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09530E0D-82D6-2351-4A0B-9ED1F4ED8BFB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5060685" y="5133617"/>
                <a:ext cx="324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151B7580-EBAE-F453-74C2-6F165F3B1A4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5588364" y="5120102"/>
                <a:ext cx="324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87987C87-C4BF-8132-FDB0-5408F29849F4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6100831" y="5133617"/>
                <a:ext cx="324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587C7DDB-4DB2-FB1C-2545-7CA2C845EF7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6708254" y="5120102"/>
                <a:ext cx="324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462B72BD-B916-E0AC-9DD0-4D8D8100E98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27615" y="5139280"/>
                <a:ext cx="180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50BE6579-6CD0-5E52-ED17-7C45F3E37D43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4574654" y="5117519"/>
                <a:ext cx="324000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C507DA2A-70F7-F55A-FE40-CAC25BCBB0C4}"/>
                </a:ext>
              </a:extLst>
            </p:cNvPr>
            <p:cNvSpPr/>
            <p:nvPr/>
          </p:nvSpPr>
          <p:spPr>
            <a:xfrm>
              <a:off x="4030028" y="5650992"/>
              <a:ext cx="3218688" cy="1018008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DD49A43-55C1-5280-8BFE-C06F52BD3EEC}"/>
                </a:ext>
              </a:extLst>
            </p:cNvPr>
            <p:cNvSpPr/>
            <p:nvPr/>
          </p:nvSpPr>
          <p:spPr>
            <a:xfrm>
              <a:off x="5503423" y="6311338"/>
              <a:ext cx="804544" cy="262128"/>
            </a:xfrm>
            <a:prstGeom prst="roundRect">
              <a:avLst/>
            </a:prstGeom>
            <a:solidFill>
              <a:srgbClr val="191991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Increase</a:t>
              </a:r>
              <a:endParaRPr lang="en-IN" sz="12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519D522-40FD-A089-52EC-2E7BEDC2165B}"/>
                </a:ext>
              </a:extLst>
            </p:cNvPr>
            <p:cNvSpPr txBox="1"/>
            <p:nvPr/>
          </p:nvSpPr>
          <p:spPr>
            <a:xfrm>
              <a:off x="4697760" y="5726093"/>
              <a:ext cx="2448000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chemeClr val="bg1">
                  <a:alpha val="40000"/>
                </a:scheme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n w="0"/>
                  <a:solidFill>
                    <a:srgbClr val="191991"/>
                  </a:solidFill>
                </a:rPr>
                <a:t>You have completed milestone, increase the Hearing level</a:t>
              </a:r>
              <a:endParaRPr lang="en-IN" sz="1400" dirty="0">
                <a:ln w="0"/>
                <a:solidFill>
                  <a:srgbClr val="191991"/>
                </a:solidFill>
              </a:endParaRP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6FF03466-85D1-4F85-4486-CD7D725178EB}"/>
                </a:ext>
              </a:extLst>
            </p:cNvPr>
            <p:cNvGrpSpPr/>
            <p:nvPr/>
          </p:nvGrpSpPr>
          <p:grpSpPr>
            <a:xfrm>
              <a:off x="4126352" y="5876265"/>
              <a:ext cx="475085" cy="535581"/>
              <a:chOff x="1142215" y="3759897"/>
              <a:chExt cx="668969" cy="657159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8611DAA-EBEE-0FEA-AF9F-E1C8B85A49B6}"/>
                  </a:ext>
                </a:extLst>
              </p:cNvPr>
              <p:cNvSpPr/>
              <p:nvPr/>
            </p:nvSpPr>
            <p:spPr>
              <a:xfrm>
                <a:off x="1225296" y="4165056"/>
                <a:ext cx="144000" cy="252000"/>
              </a:xfrm>
              <a:prstGeom prst="rect">
                <a:avLst/>
              </a:prstGeom>
              <a:solidFill>
                <a:srgbClr val="19199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48DA6B88-1CCC-51DB-0D61-42CEB56C84FF}"/>
                  </a:ext>
                </a:extLst>
              </p:cNvPr>
              <p:cNvSpPr/>
              <p:nvPr/>
            </p:nvSpPr>
            <p:spPr>
              <a:xfrm>
                <a:off x="1446240" y="4021056"/>
                <a:ext cx="144000" cy="396000"/>
              </a:xfrm>
              <a:prstGeom prst="rect">
                <a:avLst/>
              </a:prstGeom>
              <a:solidFill>
                <a:srgbClr val="19199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1946D517-22B9-7ABC-6F2A-51F2695B0099}"/>
                  </a:ext>
                </a:extLst>
              </p:cNvPr>
              <p:cNvSpPr/>
              <p:nvPr/>
            </p:nvSpPr>
            <p:spPr>
              <a:xfrm>
                <a:off x="1667184" y="3877056"/>
                <a:ext cx="144000" cy="540000"/>
              </a:xfrm>
              <a:prstGeom prst="rect">
                <a:avLst/>
              </a:prstGeom>
              <a:solidFill>
                <a:srgbClr val="19199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1" name="Arrow: Up 30">
                <a:extLst>
                  <a:ext uri="{FF2B5EF4-FFF2-40B4-BE49-F238E27FC236}">
                    <a16:creationId xmlns:a16="http://schemas.microsoft.com/office/drawing/2014/main" id="{69FD11C7-F5EB-7484-B561-E904A73A2007}"/>
                  </a:ext>
                </a:extLst>
              </p:cNvPr>
              <p:cNvSpPr/>
              <p:nvPr/>
            </p:nvSpPr>
            <p:spPr>
              <a:xfrm rot="3038258">
                <a:off x="1383367" y="3518745"/>
                <a:ext cx="176688" cy="658992"/>
              </a:xfrm>
              <a:prstGeom prst="upArrow">
                <a:avLst>
                  <a:gd name="adj1" fmla="val 24578"/>
                  <a:gd name="adj2" fmla="val 60169"/>
                </a:avLst>
              </a:prstGeom>
              <a:solidFill>
                <a:srgbClr val="19199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6FC302D4-46F5-B026-2E76-042DCE668D71}"/>
              </a:ext>
            </a:extLst>
          </p:cNvPr>
          <p:cNvSpPr/>
          <p:nvPr/>
        </p:nvSpPr>
        <p:spPr>
          <a:xfrm>
            <a:off x="4030028" y="189000"/>
            <a:ext cx="3218688" cy="5441559"/>
          </a:xfrm>
          <a:prstGeom prst="rect">
            <a:avLst/>
          </a:prstGeom>
          <a:solidFill>
            <a:srgbClr val="0D0D0D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4852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0222B04-4F92-6AAE-9262-248A6E298044}"/>
              </a:ext>
            </a:extLst>
          </p:cNvPr>
          <p:cNvSpPr/>
          <p:nvPr/>
        </p:nvSpPr>
        <p:spPr>
          <a:xfrm>
            <a:off x="2515043" y="438912"/>
            <a:ext cx="3464052" cy="6199632"/>
          </a:xfrm>
          <a:prstGeom prst="rect">
            <a:avLst/>
          </a:prstGeom>
          <a:solidFill>
            <a:srgbClr val="0001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B921797D-D911-E28A-B824-48287ABDF20F}"/>
              </a:ext>
            </a:extLst>
          </p:cNvPr>
          <p:cNvSpPr/>
          <p:nvPr/>
        </p:nvSpPr>
        <p:spPr>
          <a:xfrm>
            <a:off x="2515043" y="3108960"/>
            <a:ext cx="3464052" cy="3529584"/>
          </a:xfrm>
          <a:custGeom>
            <a:avLst/>
            <a:gdLst>
              <a:gd name="connsiteX0" fmla="*/ 0 w 4416552"/>
              <a:gd name="connsiteY0" fmla="*/ 0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0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0 w 4480560"/>
              <a:gd name="connsiteY0" fmla="*/ 621792 h 3374136"/>
              <a:gd name="connsiteX1" fmla="*/ 4480560 w 4480560"/>
              <a:gd name="connsiteY1" fmla="*/ 0 h 3374136"/>
              <a:gd name="connsiteX2" fmla="*/ 4480560 w 4480560"/>
              <a:gd name="connsiteY2" fmla="*/ 3374136 h 3374136"/>
              <a:gd name="connsiteX3" fmla="*/ 64008 w 4480560"/>
              <a:gd name="connsiteY3" fmla="*/ 3374136 h 3374136"/>
              <a:gd name="connsiteX4" fmla="*/ 0 w 4480560"/>
              <a:gd name="connsiteY4" fmla="*/ 621792 h 3374136"/>
              <a:gd name="connsiteX0" fmla="*/ 91440 w 4416552"/>
              <a:gd name="connsiteY0" fmla="*/ 621792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91440 w 4416552"/>
              <a:gd name="connsiteY4" fmla="*/ 621792 h 3374136"/>
              <a:gd name="connsiteX0" fmla="*/ 0 w 4416552"/>
              <a:gd name="connsiteY0" fmla="*/ 630936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630936 h 337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552" h="3374136">
                <a:moveTo>
                  <a:pt x="0" y="630936"/>
                </a:moveTo>
                <a:cubicBezTo>
                  <a:pt x="2517648" y="1633728"/>
                  <a:pt x="3243072" y="231648"/>
                  <a:pt x="4416552" y="0"/>
                </a:cubicBezTo>
                <a:lnTo>
                  <a:pt x="4416552" y="3374136"/>
                </a:lnTo>
                <a:lnTo>
                  <a:pt x="0" y="3374136"/>
                </a:lnTo>
                <a:lnTo>
                  <a:pt x="0" y="630936"/>
                </a:lnTo>
                <a:close/>
              </a:path>
            </a:pathLst>
          </a:custGeom>
          <a:solidFill>
            <a:srgbClr val="F1E8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6C88EC-5088-09ED-B604-187C27891AD3}"/>
              </a:ext>
            </a:extLst>
          </p:cNvPr>
          <p:cNvSpPr txBox="1"/>
          <p:nvPr/>
        </p:nvSpPr>
        <p:spPr>
          <a:xfrm>
            <a:off x="2728789" y="4917240"/>
            <a:ext cx="2954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186"/>
                </a:solidFill>
                <a:effectLst/>
                <a:latin typeface="+mj-lt"/>
              </a:rPr>
              <a:t>Hare Krishna, Welcome to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186"/>
                </a:solidFill>
                <a:effectLst/>
                <a:latin typeface="+mj-lt"/>
              </a:rPr>
              <a:t>Chant and Hear App.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186"/>
                </a:solidFill>
                <a:effectLst/>
                <a:latin typeface="+mj-lt"/>
              </a:rPr>
              <a:t>Please sign up to experience and enhance your chanting skills.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rgbClr val="000186"/>
              </a:solidFill>
              <a:effectLst/>
              <a:latin typeface="+mj-l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F80CA3F-D25C-52EE-7FE7-8B1DECBD3D4E}"/>
              </a:ext>
            </a:extLst>
          </p:cNvPr>
          <p:cNvGrpSpPr/>
          <p:nvPr/>
        </p:nvGrpSpPr>
        <p:grpSpPr>
          <a:xfrm>
            <a:off x="3154072" y="5825444"/>
            <a:ext cx="2348484" cy="476327"/>
            <a:chOff x="3154072" y="5825444"/>
            <a:chExt cx="2348484" cy="476327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1BAE0F38-B0C3-CFA9-E320-946EDE13B8AB}"/>
                </a:ext>
              </a:extLst>
            </p:cNvPr>
            <p:cNvSpPr/>
            <p:nvPr/>
          </p:nvSpPr>
          <p:spPr>
            <a:xfrm>
              <a:off x="3154072" y="5825444"/>
              <a:ext cx="2348484" cy="476327"/>
            </a:xfrm>
            <a:prstGeom prst="roundRect">
              <a:avLst>
                <a:gd name="adj" fmla="val 50000"/>
              </a:avLst>
            </a:prstGeom>
            <a:solidFill>
              <a:srgbClr val="000186"/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IN" sz="1400" dirty="0"/>
                <a:t>Continue with Google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B7F0A5F-ED48-1D19-FC0E-647519684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22455" y="5947233"/>
              <a:ext cx="254013" cy="254013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0452638-F1CD-740F-9353-73FDE339B439}"/>
              </a:ext>
            </a:extLst>
          </p:cNvPr>
          <p:cNvGrpSpPr/>
          <p:nvPr/>
        </p:nvGrpSpPr>
        <p:grpSpPr>
          <a:xfrm>
            <a:off x="3059069" y="764122"/>
            <a:ext cx="2376000" cy="2520000"/>
            <a:chOff x="2929680" y="1559650"/>
            <a:chExt cx="2766550" cy="2884459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141EB97-A2E2-29E3-2F24-F3C760813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45"/>
            <a:stretch/>
          </p:blipFill>
          <p:spPr>
            <a:xfrm>
              <a:off x="2929680" y="1559650"/>
              <a:ext cx="2753200" cy="288000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7EB9063-5D78-43EC-6961-4CF54552D21C}"/>
                </a:ext>
              </a:extLst>
            </p:cNvPr>
            <p:cNvSpPr txBox="1"/>
            <p:nvPr/>
          </p:nvSpPr>
          <p:spPr>
            <a:xfrm>
              <a:off x="2929684" y="3982444"/>
              <a:ext cx="2766546" cy="461665"/>
            </a:xfrm>
            <a:prstGeom prst="rect">
              <a:avLst/>
            </a:prstGeom>
            <a:solidFill>
              <a:srgbClr val="F1E8EB">
                <a:alpha val="69804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800" dirty="0">
                  <a:solidFill>
                    <a:srgbClr val="000186"/>
                  </a:solidFill>
                </a:rPr>
                <a:t>Dedicated to His Divine Grace</a:t>
              </a:r>
            </a:p>
            <a:p>
              <a:pPr algn="ctr"/>
              <a:r>
                <a:rPr lang="en-IN" sz="800" dirty="0" err="1">
                  <a:solidFill>
                    <a:srgbClr val="000186"/>
                  </a:solidFill>
                </a:rPr>
                <a:t>A.C.Bhaktivedanta</a:t>
              </a:r>
              <a:r>
                <a:rPr lang="en-IN" sz="800" dirty="0">
                  <a:solidFill>
                    <a:srgbClr val="000186"/>
                  </a:solidFill>
                </a:rPr>
                <a:t> Swami </a:t>
              </a:r>
              <a:r>
                <a:rPr lang="en-IN" sz="800" dirty="0" err="1">
                  <a:solidFill>
                    <a:srgbClr val="000186"/>
                  </a:solidFill>
                </a:rPr>
                <a:t>Prabhupada</a:t>
              </a:r>
              <a:endParaRPr lang="en-IN" sz="800" dirty="0">
                <a:solidFill>
                  <a:srgbClr val="000186"/>
                </a:solidFill>
              </a:endParaRPr>
            </a:p>
            <a:p>
              <a:pPr algn="ctr"/>
              <a:r>
                <a:rPr lang="en-IN" sz="800" i="1" dirty="0">
                  <a:solidFill>
                    <a:srgbClr val="000186"/>
                  </a:solidFill>
                </a:rPr>
                <a:t>Founder - Acharya of the world wide Hare Krishna Movement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47D4A58B-20EB-E7A8-F27F-8D47468BC8AD}"/>
              </a:ext>
            </a:extLst>
          </p:cNvPr>
          <p:cNvSpPr/>
          <p:nvPr/>
        </p:nvSpPr>
        <p:spPr>
          <a:xfrm>
            <a:off x="6638101" y="438912"/>
            <a:ext cx="3464052" cy="6199632"/>
          </a:xfrm>
          <a:prstGeom prst="rect">
            <a:avLst/>
          </a:prstGeom>
          <a:gradFill flip="none" rotWithShape="1">
            <a:gsLst>
              <a:gs pos="0">
                <a:srgbClr val="000186">
                  <a:shade val="30000"/>
                  <a:satMod val="115000"/>
                </a:srgbClr>
              </a:gs>
              <a:gs pos="50000">
                <a:srgbClr val="000186">
                  <a:shade val="67500"/>
                  <a:satMod val="115000"/>
                </a:srgbClr>
              </a:gs>
              <a:gs pos="100000">
                <a:srgbClr val="000186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82CEFC-455A-1556-C5F9-7383482C8BF6}"/>
              </a:ext>
            </a:extLst>
          </p:cNvPr>
          <p:cNvSpPr/>
          <p:nvPr/>
        </p:nvSpPr>
        <p:spPr>
          <a:xfrm>
            <a:off x="6638101" y="2898648"/>
            <a:ext cx="3464052" cy="3739896"/>
          </a:xfrm>
          <a:custGeom>
            <a:avLst/>
            <a:gdLst>
              <a:gd name="connsiteX0" fmla="*/ 0 w 4416552"/>
              <a:gd name="connsiteY0" fmla="*/ 0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0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0 w 4480560"/>
              <a:gd name="connsiteY0" fmla="*/ 621792 h 3374136"/>
              <a:gd name="connsiteX1" fmla="*/ 4480560 w 4480560"/>
              <a:gd name="connsiteY1" fmla="*/ 0 h 3374136"/>
              <a:gd name="connsiteX2" fmla="*/ 4480560 w 4480560"/>
              <a:gd name="connsiteY2" fmla="*/ 3374136 h 3374136"/>
              <a:gd name="connsiteX3" fmla="*/ 64008 w 4480560"/>
              <a:gd name="connsiteY3" fmla="*/ 3374136 h 3374136"/>
              <a:gd name="connsiteX4" fmla="*/ 0 w 4480560"/>
              <a:gd name="connsiteY4" fmla="*/ 621792 h 3374136"/>
              <a:gd name="connsiteX0" fmla="*/ 91440 w 4416552"/>
              <a:gd name="connsiteY0" fmla="*/ 621792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91440 w 4416552"/>
              <a:gd name="connsiteY4" fmla="*/ 621792 h 3374136"/>
              <a:gd name="connsiteX0" fmla="*/ 0 w 4416552"/>
              <a:gd name="connsiteY0" fmla="*/ 630936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630936 h 337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552" h="3374136">
                <a:moveTo>
                  <a:pt x="0" y="630936"/>
                </a:moveTo>
                <a:cubicBezTo>
                  <a:pt x="2517648" y="1633728"/>
                  <a:pt x="3243072" y="231648"/>
                  <a:pt x="4416552" y="0"/>
                </a:cubicBezTo>
                <a:lnTo>
                  <a:pt x="4416552" y="3374136"/>
                </a:lnTo>
                <a:lnTo>
                  <a:pt x="0" y="3374136"/>
                </a:lnTo>
                <a:lnTo>
                  <a:pt x="0" y="630936"/>
                </a:lnTo>
                <a:close/>
              </a:path>
            </a:pathLst>
          </a:custGeom>
          <a:solidFill>
            <a:srgbClr val="B4BCC7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6721C4C6-F669-83AB-12E5-162330169410}"/>
              </a:ext>
            </a:extLst>
          </p:cNvPr>
          <p:cNvSpPr/>
          <p:nvPr/>
        </p:nvSpPr>
        <p:spPr>
          <a:xfrm>
            <a:off x="6638101" y="2980944"/>
            <a:ext cx="3464052" cy="3657600"/>
          </a:xfrm>
          <a:custGeom>
            <a:avLst/>
            <a:gdLst>
              <a:gd name="connsiteX0" fmla="*/ 0 w 4416552"/>
              <a:gd name="connsiteY0" fmla="*/ 0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0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0 w 4480560"/>
              <a:gd name="connsiteY0" fmla="*/ 621792 h 3374136"/>
              <a:gd name="connsiteX1" fmla="*/ 4480560 w 4480560"/>
              <a:gd name="connsiteY1" fmla="*/ 0 h 3374136"/>
              <a:gd name="connsiteX2" fmla="*/ 4480560 w 4480560"/>
              <a:gd name="connsiteY2" fmla="*/ 3374136 h 3374136"/>
              <a:gd name="connsiteX3" fmla="*/ 64008 w 4480560"/>
              <a:gd name="connsiteY3" fmla="*/ 3374136 h 3374136"/>
              <a:gd name="connsiteX4" fmla="*/ 0 w 4480560"/>
              <a:gd name="connsiteY4" fmla="*/ 621792 h 3374136"/>
              <a:gd name="connsiteX0" fmla="*/ 91440 w 4416552"/>
              <a:gd name="connsiteY0" fmla="*/ 621792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91440 w 4416552"/>
              <a:gd name="connsiteY4" fmla="*/ 621792 h 3374136"/>
              <a:gd name="connsiteX0" fmla="*/ 0 w 4416552"/>
              <a:gd name="connsiteY0" fmla="*/ 630936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630936 h 337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552" h="3374136">
                <a:moveTo>
                  <a:pt x="0" y="630936"/>
                </a:moveTo>
                <a:cubicBezTo>
                  <a:pt x="2517648" y="1633728"/>
                  <a:pt x="3243072" y="231648"/>
                  <a:pt x="4416552" y="0"/>
                </a:cubicBezTo>
                <a:lnTo>
                  <a:pt x="4416552" y="3374136"/>
                </a:lnTo>
                <a:lnTo>
                  <a:pt x="0" y="3374136"/>
                </a:lnTo>
                <a:lnTo>
                  <a:pt x="0" y="630936"/>
                </a:lnTo>
                <a:close/>
              </a:path>
            </a:pathLst>
          </a:custGeom>
          <a:solidFill>
            <a:srgbClr val="F1E8E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B93289F3-49FB-39E0-7907-CF35604A54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789" y="3394260"/>
            <a:ext cx="3163248" cy="1451967"/>
          </a:xfrm>
          <a:prstGeom prst="roundRect">
            <a:avLst>
              <a:gd name="adj" fmla="val 9017"/>
            </a:avLst>
          </a:prstGeom>
          <a:solidFill>
            <a:srgbClr val="4C4DAA">
              <a:alpha val="85098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By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Srila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Prabupada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,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The name Krishna and the Supreme Person Krishna are non-different.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Therefore, if one concentrates his mind on hearing and chanting Hare Krishan, The Same Result is Achieved."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D2446B-E7E3-5A25-8058-0E36B74CAFDC}"/>
              </a:ext>
            </a:extLst>
          </p:cNvPr>
          <p:cNvSpPr txBox="1"/>
          <p:nvPr/>
        </p:nvSpPr>
        <p:spPr>
          <a:xfrm>
            <a:off x="2570003" y="3329323"/>
            <a:ext cx="635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rgbClr val="FFC000"/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86269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1AC130E4-B216-0D80-829E-DB01F81410BD}"/>
              </a:ext>
            </a:extLst>
          </p:cNvPr>
          <p:cNvGrpSpPr/>
          <p:nvPr/>
        </p:nvGrpSpPr>
        <p:grpSpPr>
          <a:xfrm>
            <a:off x="395159" y="939953"/>
            <a:ext cx="1800000" cy="1800634"/>
            <a:chOff x="2037727" y="1533708"/>
            <a:chExt cx="1800000" cy="180063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7630DF5-78EF-1055-DEBE-A182471E2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1092"/>
            <a:stretch/>
          </p:blipFill>
          <p:spPr>
            <a:xfrm>
              <a:off x="2037727" y="1533708"/>
              <a:ext cx="1800000" cy="180000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783FB13D-27F8-3867-AA03-E3D0989AB1A3}"/>
                </a:ext>
              </a:extLst>
            </p:cNvPr>
            <p:cNvSpPr/>
            <p:nvPr/>
          </p:nvSpPr>
          <p:spPr>
            <a:xfrm>
              <a:off x="2104785" y="2858011"/>
              <a:ext cx="1728000" cy="47633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1E0F6E-0407-93BA-8C92-E27695CB28DF}"/>
                </a:ext>
              </a:extLst>
            </p:cNvPr>
            <p:cNvSpPr txBox="1"/>
            <p:nvPr/>
          </p:nvSpPr>
          <p:spPr>
            <a:xfrm>
              <a:off x="2387119" y="2956292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Mindful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3B10BBB-BD6A-4A44-F861-8F86027CCD9D}"/>
              </a:ext>
            </a:extLst>
          </p:cNvPr>
          <p:cNvGrpSpPr/>
          <p:nvPr/>
        </p:nvGrpSpPr>
        <p:grpSpPr>
          <a:xfrm>
            <a:off x="2313072" y="946303"/>
            <a:ext cx="1800000" cy="1812297"/>
            <a:chOff x="4310090" y="1540058"/>
            <a:chExt cx="1800000" cy="181229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499E574-528F-567B-5242-00CF23B3C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2" r="11717"/>
            <a:stretch/>
          </p:blipFill>
          <p:spPr>
            <a:xfrm>
              <a:off x="4310090" y="1540058"/>
              <a:ext cx="1800000" cy="1812297"/>
            </a:xfrm>
            <a:prstGeom prst="rect">
              <a:avLst/>
            </a:prstGeom>
          </p:spPr>
        </p:pic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66AD5CD5-FD5E-21D6-50BD-FCB58A64EAEB}"/>
                </a:ext>
              </a:extLst>
            </p:cNvPr>
            <p:cNvSpPr/>
            <p:nvPr/>
          </p:nvSpPr>
          <p:spPr>
            <a:xfrm>
              <a:off x="4381059" y="2875372"/>
              <a:ext cx="1728000" cy="47470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5CE575-7448-25F8-FFA6-0BDF4D038F29}"/>
                </a:ext>
              </a:extLst>
            </p:cNvPr>
            <p:cNvSpPr txBox="1"/>
            <p:nvPr/>
          </p:nvSpPr>
          <p:spPr>
            <a:xfrm>
              <a:off x="4665357" y="2977556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Heartful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32AD1EF-3D5B-1179-3B00-50E0250F44F0}"/>
              </a:ext>
            </a:extLst>
          </p:cNvPr>
          <p:cNvGrpSpPr/>
          <p:nvPr/>
        </p:nvGrpSpPr>
        <p:grpSpPr>
          <a:xfrm>
            <a:off x="4236528" y="939953"/>
            <a:ext cx="1806056" cy="1813197"/>
            <a:chOff x="6497008" y="1533708"/>
            <a:chExt cx="1806056" cy="18131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B311920-62FB-022D-38B2-8F2B01B86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7008" y="1533708"/>
              <a:ext cx="1800000" cy="1813197"/>
            </a:xfrm>
            <a:prstGeom prst="rect">
              <a:avLst/>
            </a:prstGeom>
          </p:spPr>
        </p:pic>
        <p:sp>
          <p:nvSpPr>
            <p:cNvPr id="9" name="Rectangle 5">
              <a:extLst>
                <a:ext uri="{FF2B5EF4-FFF2-40B4-BE49-F238E27FC236}">
                  <a16:creationId xmlns:a16="http://schemas.microsoft.com/office/drawing/2014/main" id="{A122320A-AEC9-AC6E-C8B6-626CD46C8E4D}"/>
                </a:ext>
              </a:extLst>
            </p:cNvPr>
            <p:cNvSpPr/>
            <p:nvPr/>
          </p:nvSpPr>
          <p:spPr>
            <a:xfrm>
              <a:off x="6575064" y="2869585"/>
              <a:ext cx="1728000" cy="47470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A570FBF-90BE-1F43-A80C-F28016B68251}"/>
                </a:ext>
              </a:extLst>
            </p:cNvPr>
            <p:cNvSpPr txBox="1"/>
            <p:nvPr/>
          </p:nvSpPr>
          <p:spPr>
            <a:xfrm>
              <a:off x="6850414" y="2970468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Soulful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B5540EFB-6B4E-A43C-F828-7ED83EC9DE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40" y="3082914"/>
            <a:ext cx="1787391" cy="1781849"/>
          </a:xfrm>
          <a:prstGeom prst="roundRect">
            <a:avLst>
              <a:gd name="adj" fmla="val 7389"/>
            </a:avLst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6F01B138-BC6C-CF6A-7AE3-6D716966183E}"/>
              </a:ext>
            </a:extLst>
          </p:cNvPr>
          <p:cNvGrpSpPr/>
          <p:nvPr/>
        </p:nvGrpSpPr>
        <p:grpSpPr>
          <a:xfrm>
            <a:off x="7041413" y="808354"/>
            <a:ext cx="2756164" cy="2887040"/>
            <a:chOff x="7041413" y="808354"/>
            <a:chExt cx="2756164" cy="2887040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8AC34C76-F1EA-8300-A1F0-CBB901846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45"/>
            <a:stretch/>
          </p:blipFill>
          <p:spPr>
            <a:xfrm>
              <a:off x="7041413" y="808354"/>
              <a:ext cx="2753200" cy="2880000"/>
            </a:xfrm>
            <a:prstGeom prst="roundRect">
              <a:avLst>
                <a:gd name="adj" fmla="val 3960"/>
              </a:avLst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15FCCDC-DA9D-3467-E373-2FCAF06F31C3}"/>
                </a:ext>
              </a:extLst>
            </p:cNvPr>
            <p:cNvSpPr txBox="1"/>
            <p:nvPr/>
          </p:nvSpPr>
          <p:spPr>
            <a:xfrm rot="10800000">
              <a:off x="7043577" y="3155394"/>
              <a:ext cx="2754000" cy="540000"/>
            </a:xfrm>
            <a:prstGeom prst="round2SameRect">
              <a:avLst>
                <a:gd name="adj1" fmla="val 21656"/>
                <a:gd name="adj2" fmla="val 0"/>
              </a:avLst>
            </a:prstGeom>
            <a:solidFill>
              <a:srgbClr val="F1E8EB">
                <a:alpha val="80000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endParaRPr lang="en-IN" sz="700" dirty="0">
                <a:solidFill>
                  <a:srgbClr val="000186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98631AB-9ABA-70B8-C725-223B261B134E}"/>
                </a:ext>
              </a:extLst>
            </p:cNvPr>
            <p:cNvSpPr txBox="1"/>
            <p:nvPr/>
          </p:nvSpPr>
          <p:spPr>
            <a:xfrm>
              <a:off x="7041415" y="3171401"/>
              <a:ext cx="27360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900" dirty="0">
                  <a:solidFill>
                    <a:srgbClr val="000186"/>
                  </a:solidFill>
                </a:rPr>
                <a:t>Dedicate to His Divine Grace</a:t>
              </a:r>
            </a:p>
            <a:p>
              <a:pPr algn="ctr"/>
              <a:r>
                <a:rPr lang="en-IN" sz="900" dirty="0" err="1">
                  <a:solidFill>
                    <a:srgbClr val="000186"/>
                  </a:solidFill>
                </a:rPr>
                <a:t>A.C.Bhaktivedanta</a:t>
              </a:r>
              <a:r>
                <a:rPr lang="en-IN" sz="900" dirty="0">
                  <a:solidFill>
                    <a:srgbClr val="000186"/>
                  </a:solidFill>
                </a:rPr>
                <a:t> Swami </a:t>
              </a:r>
              <a:r>
                <a:rPr lang="en-IN" sz="900" dirty="0" err="1">
                  <a:solidFill>
                    <a:srgbClr val="000186"/>
                  </a:solidFill>
                </a:rPr>
                <a:t>Prabhupada</a:t>
              </a:r>
              <a:endParaRPr lang="en-IN" sz="1200" dirty="0">
                <a:solidFill>
                  <a:srgbClr val="000186"/>
                </a:solidFill>
              </a:endParaRPr>
            </a:p>
            <a:p>
              <a:pPr algn="ctr"/>
              <a:r>
                <a:rPr lang="en-IN" sz="800" dirty="0">
                  <a:solidFill>
                    <a:srgbClr val="000186"/>
                  </a:solidFill>
                </a:rPr>
                <a:t>Founder - Acharya of the world wide Hare Krishna Movement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A947261-24C3-F9C9-4C27-58994200ED71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0"/>
            <a:duotone>
              <a:prstClr val="black"/>
              <a:srgbClr val="7370E9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415" y="4643981"/>
            <a:ext cx="609604" cy="6096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C36C5A6-34C3-F4E7-8154-427016CA440A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53" y="3075986"/>
            <a:ext cx="1792934" cy="1795705"/>
          </a:xfrm>
          <a:prstGeom prst="roundRect">
            <a:avLst>
              <a:gd name="adj" fmla="val 7389"/>
            </a:avLst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C3EF6FA-F250-AE55-6AEE-4B5F417C43F0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966" y="3081528"/>
            <a:ext cx="1776307" cy="1784620"/>
          </a:xfrm>
          <a:prstGeom prst="roundRect">
            <a:avLst>
              <a:gd name="adj" fmla="val 7389"/>
            </a:avLst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D080FB1-CFFB-BA1B-9317-BE76955730D1}"/>
              </a:ext>
            </a:extLst>
          </p:cNvPr>
          <p:cNvGrpSpPr/>
          <p:nvPr/>
        </p:nvGrpSpPr>
        <p:grpSpPr>
          <a:xfrm>
            <a:off x="4289619" y="3360692"/>
            <a:ext cx="1688204" cy="1138773"/>
            <a:chOff x="2442958" y="3359633"/>
            <a:chExt cx="1588916" cy="113877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4C6FA37-8841-7E6F-D8E9-FF70DE744CF9}"/>
                </a:ext>
              </a:extLst>
            </p:cNvPr>
            <p:cNvSpPr txBox="1"/>
            <p:nvPr/>
          </p:nvSpPr>
          <p:spPr>
            <a:xfrm>
              <a:off x="2491951" y="3359633"/>
              <a:ext cx="1539923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400" b="1" i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0186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Coming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43CE08F-CA5D-DBE1-7E20-E27CBE649BDE}"/>
                </a:ext>
              </a:extLst>
            </p:cNvPr>
            <p:cNvSpPr txBox="1"/>
            <p:nvPr/>
          </p:nvSpPr>
          <p:spPr>
            <a:xfrm>
              <a:off x="2442958" y="3710160"/>
              <a:ext cx="1588916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400" b="1" i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0186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soon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6026341-77E9-7E4C-FBBC-7CA871293D76}"/>
              </a:ext>
            </a:extLst>
          </p:cNvPr>
          <p:cNvGrpSpPr/>
          <p:nvPr/>
        </p:nvGrpSpPr>
        <p:grpSpPr>
          <a:xfrm>
            <a:off x="2340658" y="3396209"/>
            <a:ext cx="1688204" cy="1138773"/>
            <a:chOff x="2442958" y="3359633"/>
            <a:chExt cx="1588916" cy="1138773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C2851F3-7DE2-FA6B-C671-480BDDB18122}"/>
                </a:ext>
              </a:extLst>
            </p:cNvPr>
            <p:cNvSpPr txBox="1"/>
            <p:nvPr/>
          </p:nvSpPr>
          <p:spPr>
            <a:xfrm>
              <a:off x="2491951" y="3359633"/>
              <a:ext cx="1539923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400" b="1" i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0186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Coming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037F41D-806B-8173-3034-CDBB1E33942E}"/>
                </a:ext>
              </a:extLst>
            </p:cNvPr>
            <p:cNvSpPr txBox="1"/>
            <p:nvPr/>
          </p:nvSpPr>
          <p:spPr>
            <a:xfrm>
              <a:off x="2442958" y="3710160"/>
              <a:ext cx="1588916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400" b="1" i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000186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soon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74D8A31-FFCC-1C48-EEF4-671E82F908E0}"/>
              </a:ext>
            </a:extLst>
          </p:cNvPr>
          <p:cNvGrpSpPr/>
          <p:nvPr/>
        </p:nvGrpSpPr>
        <p:grpSpPr>
          <a:xfrm>
            <a:off x="3981450" y="5346700"/>
            <a:ext cx="749300" cy="736600"/>
            <a:chOff x="3981450" y="5346700"/>
            <a:chExt cx="749300" cy="73660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7D12C25-1CC5-800D-B326-D647C68A6C68}"/>
                </a:ext>
              </a:extLst>
            </p:cNvPr>
            <p:cNvSpPr/>
            <p:nvPr/>
          </p:nvSpPr>
          <p:spPr>
            <a:xfrm>
              <a:off x="3981450" y="5346700"/>
              <a:ext cx="749300" cy="736600"/>
            </a:xfrm>
            <a:prstGeom prst="ellipse">
              <a:avLst/>
            </a:prstGeom>
            <a:solidFill>
              <a:srgbClr val="7370E9">
                <a:alpha val="50196"/>
              </a:srgbClr>
            </a:solidFill>
            <a:ln w="952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FCE6C35-E3AB-9A80-BC64-4A7012D65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/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sharpenSoften amount="50000"/>
                      </a14:imgEffect>
                      <a14:imgEffect>
                        <a14:saturation sat="0"/>
                      </a14:imgEffect>
                      <a14:imgEffect>
                        <a14:brightnessContrast bright="-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9398" y="5486396"/>
              <a:ext cx="504000" cy="50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916569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DF6BC7-AE95-36F2-FCB0-D42C5A48A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8299" y="1618622"/>
            <a:ext cx="4515401" cy="4644000"/>
          </a:xfrm>
          <a:prstGeom prst="roundRect">
            <a:avLst>
              <a:gd name="adj" fmla="val 4462"/>
            </a:avLst>
          </a:prstGeom>
        </p:spPr>
      </p:pic>
    </p:spTree>
    <p:extLst>
      <p:ext uri="{BB962C8B-B14F-4D97-AF65-F5344CB8AC3E}">
        <p14:creationId xmlns:p14="http://schemas.microsoft.com/office/powerpoint/2010/main" val="286372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D7D30A15-3147-CFCF-7BEF-D963DD15CFA3}"/>
              </a:ext>
            </a:extLst>
          </p:cNvPr>
          <p:cNvSpPr/>
          <p:nvPr/>
        </p:nvSpPr>
        <p:spPr>
          <a:xfrm>
            <a:off x="6096000" y="127003"/>
            <a:ext cx="3728466" cy="6603994"/>
          </a:xfrm>
          <a:prstGeom prst="rect">
            <a:avLst/>
          </a:prstGeom>
          <a:gradFill flip="none" rotWithShape="1">
            <a:gsLst>
              <a:gs pos="0">
                <a:srgbClr val="000186">
                  <a:shade val="30000"/>
                  <a:satMod val="115000"/>
                </a:srgbClr>
              </a:gs>
              <a:gs pos="50000">
                <a:srgbClr val="000186">
                  <a:shade val="67500"/>
                  <a:satMod val="115000"/>
                </a:srgbClr>
              </a:gs>
              <a:gs pos="100000">
                <a:srgbClr val="000186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1" name="Rectangle 3">
            <a:extLst>
              <a:ext uri="{FF2B5EF4-FFF2-40B4-BE49-F238E27FC236}">
                <a16:creationId xmlns:a16="http://schemas.microsoft.com/office/drawing/2014/main" id="{7F7C2841-2FFB-40B1-D5C8-0B25CA8BE47E}"/>
              </a:ext>
            </a:extLst>
          </p:cNvPr>
          <p:cNvSpPr/>
          <p:nvPr/>
        </p:nvSpPr>
        <p:spPr>
          <a:xfrm>
            <a:off x="6096000" y="2747172"/>
            <a:ext cx="3728466" cy="3983825"/>
          </a:xfrm>
          <a:custGeom>
            <a:avLst/>
            <a:gdLst>
              <a:gd name="connsiteX0" fmla="*/ 0 w 4416552"/>
              <a:gd name="connsiteY0" fmla="*/ 0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0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0 w 4480560"/>
              <a:gd name="connsiteY0" fmla="*/ 621792 h 3374136"/>
              <a:gd name="connsiteX1" fmla="*/ 4480560 w 4480560"/>
              <a:gd name="connsiteY1" fmla="*/ 0 h 3374136"/>
              <a:gd name="connsiteX2" fmla="*/ 4480560 w 4480560"/>
              <a:gd name="connsiteY2" fmla="*/ 3374136 h 3374136"/>
              <a:gd name="connsiteX3" fmla="*/ 64008 w 4480560"/>
              <a:gd name="connsiteY3" fmla="*/ 3374136 h 3374136"/>
              <a:gd name="connsiteX4" fmla="*/ 0 w 4480560"/>
              <a:gd name="connsiteY4" fmla="*/ 621792 h 3374136"/>
              <a:gd name="connsiteX0" fmla="*/ 91440 w 4416552"/>
              <a:gd name="connsiteY0" fmla="*/ 621792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91440 w 4416552"/>
              <a:gd name="connsiteY4" fmla="*/ 621792 h 3374136"/>
              <a:gd name="connsiteX0" fmla="*/ 0 w 4416552"/>
              <a:gd name="connsiteY0" fmla="*/ 630936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630936 h 337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552" h="3374136">
                <a:moveTo>
                  <a:pt x="0" y="630936"/>
                </a:moveTo>
                <a:cubicBezTo>
                  <a:pt x="2517648" y="1633728"/>
                  <a:pt x="3243072" y="231648"/>
                  <a:pt x="4416552" y="0"/>
                </a:cubicBezTo>
                <a:lnTo>
                  <a:pt x="4416552" y="3374136"/>
                </a:lnTo>
                <a:lnTo>
                  <a:pt x="0" y="3374136"/>
                </a:lnTo>
                <a:lnTo>
                  <a:pt x="0" y="630936"/>
                </a:lnTo>
                <a:close/>
              </a:path>
            </a:pathLst>
          </a:custGeom>
          <a:solidFill>
            <a:srgbClr val="B4BCC7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2" name="Rectangle 3">
            <a:extLst>
              <a:ext uri="{FF2B5EF4-FFF2-40B4-BE49-F238E27FC236}">
                <a16:creationId xmlns:a16="http://schemas.microsoft.com/office/drawing/2014/main" id="{F09BD5C7-95ED-5634-C8D2-5636835CB766}"/>
              </a:ext>
            </a:extLst>
          </p:cNvPr>
          <p:cNvSpPr/>
          <p:nvPr/>
        </p:nvSpPr>
        <p:spPr>
          <a:xfrm>
            <a:off x="6096000" y="2834835"/>
            <a:ext cx="3728466" cy="3896162"/>
          </a:xfrm>
          <a:custGeom>
            <a:avLst/>
            <a:gdLst>
              <a:gd name="connsiteX0" fmla="*/ 0 w 4416552"/>
              <a:gd name="connsiteY0" fmla="*/ 0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0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0 w 4480560"/>
              <a:gd name="connsiteY0" fmla="*/ 621792 h 3374136"/>
              <a:gd name="connsiteX1" fmla="*/ 4480560 w 4480560"/>
              <a:gd name="connsiteY1" fmla="*/ 0 h 3374136"/>
              <a:gd name="connsiteX2" fmla="*/ 4480560 w 4480560"/>
              <a:gd name="connsiteY2" fmla="*/ 3374136 h 3374136"/>
              <a:gd name="connsiteX3" fmla="*/ 64008 w 4480560"/>
              <a:gd name="connsiteY3" fmla="*/ 3374136 h 3374136"/>
              <a:gd name="connsiteX4" fmla="*/ 0 w 4480560"/>
              <a:gd name="connsiteY4" fmla="*/ 621792 h 3374136"/>
              <a:gd name="connsiteX0" fmla="*/ 91440 w 4416552"/>
              <a:gd name="connsiteY0" fmla="*/ 621792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91440 w 4416552"/>
              <a:gd name="connsiteY4" fmla="*/ 621792 h 3374136"/>
              <a:gd name="connsiteX0" fmla="*/ 0 w 4416552"/>
              <a:gd name="connsiteY0" fmla="*/ 630936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630936 h 337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552" h="3374136">
                <a:moveTo>
                  <a:pt x="0" y="630936"/>
                </a:moveTo>
                <a:cubicBezTo>
                  <a:pt x="2517648" y="1633728"/>
                  <a:pt x="3243072" y="231648"/>
                  <a:pt x="4416552" y="0"/>
                </a:cubicBezTo>
                <a:lnTo>
                  <a:pt x="4416552" y="3374136"/>
                </a:lnTo>
                <a:lnTo>
                  <a:pt x="0" y="3374136"/>
                </a:lnTo>
                <a:lnTo>
                  <a:pt x="0" y="630936"/>
                </a:lnTo>
                <a:close/>
              </a:path>
            </a:pathLst>
          </a:custGeom>
          <a:solidFill>
            <a:srgbClr val="F1E8E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4C86CC3A-756F-0B01-8EB3-CD64F118752A}"/>
              </a:ext>
            </a:extLst>
          </p:cNvPr>
          <p:cNvGrpSpPr/>
          <p:nvPr/>
        </p:nvGrpSpPr>
        <p:grpSpPr>
          <a:xfrm>
            <a:off x="6596594" y="361478"/>
            <a:ext cx="2770632" cy="1776462"/>
            <a:chOff x="6719344" y="234478"/>
            <a:chExt cx="2770632" cy="1776462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8C11502F-1223-B942-2399-0DF9FB3DE8B0}"/>
                </a:ext>
              </a:extLst>
            </p:cNvPr>
            <p:cNvGrpSpPr/>
            <p:nvPr/>
          </p:nvGrpSpPr>
          <p:grpSpPr>
            <a:xfrm>
              <a:off x="7602760" y="234478"/>
              <a:ext cx="1080000" cy="1080000"/>
              <a:chOff x="9209488" y="1048404"/>
              <a:chExt cx="1296000" cy="1296000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4B8461A5-005C-124C-ADE4-9D18EA2F983B}"/>
                  </a:ext>
                </a:extLst>
              </p:cNvPr>
              <p:cNvSpPr/>
              <p:nvPr/>
            </p:nvSpPr>
            <p:spPr>
              <a:xfrm>
                <a:off x="9209488" y="1048404"/>
                <a:ext cx="1296000" cy="1296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5715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83" name="Graphic 82" descr="User with solid fill">
                <a:extLst>
                  <a:ext uri="{FF2B5EF4-FFF2-40B4-BE49-F238E27FC236}">
                    <a16:creationId xmlns:a16="http://schemas.microsoft.com/office/drawing/2014/main" id="{266DFAFB-B07F-4E63-2873-5304E6DE82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410656" y="1202628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96BC61EB-1C14-DF17-8F37-767AADB32BCD}"/>
                </a:ext>
              </a:extLst>
            </p:cNvPr>
            <p:cNvSpPr txBox="1"/>
            <p:nvPr/>
          </p:nvSpPr>
          <p:spPr>
            <a:xfrm>
              <a:off x="6719344" y="1456942"/>
              <a:ext cx="277063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Hare Krishna, </a:t>
              </a:r>
              <a:r>
                <a:rPr lang="en-IN" i="1" dirty="0">
                  <a:solidFill>
                    <a:schemeClr val="bg1"/>
                  </a:solidFill>
                </a:rPr>
                <a:t>&lt;user name&gt;</a:t>
              </a:r>
            </a:p>
            <a:p>
              <a:pPr algn="ctr"/>
              <a:r>
                <a:rPr lang="en-IN" sz="1200" i="1" dirty="0">
                  <a:solidFill>
                    <a:schemeClr val="bg1"/>
                  </a:solidFill>
                </a:rPr>
                <a:t>Feel the presence of Krishna every bead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805907A-BB07-9FF2-FCC1-216BA5C45D71}"/>
              </a:ext>
            </a:extLst>
          </p:cNvPr>
          <p:cNvGrpSpPr/>
          <p:nvPr/>
        </p:nvGrpSpPr>
        <p:grpSpPr>
          <a:xfrm>
            <a:off x="6285709" y="5119316"/>
            <a:ext cx="3301215" cy="1125291"/>
            <a:chOff x="4581144" y="2578608"/>
            <a:chExt cx="3301215" cy="1125291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2497F82E-FB1A-A782-3091-139F29615C38}"/>
                </a:ext>
              </a:extLst>
            </p:cNvPr>
            <p:cNvSpPr/>
            <p:nvPr/>
          </p:nvSpPr>
          <p:spPr>
            <a:xfrm>
              <a:off x="4581144" y="2578608"/>
              <a:ext cx="3301215" cy="1125291"/>
            </a:xfrm>
            <a:prstGeom prst="roundRect">
              <a:avLst>
                <a:gd name="adj" fmla="val 9140"/>
              </a:avLst>
            </a:prstGeom>
            <a:solidFill>
              <a:srgbClr val="F1E8EB"/>
            </a:solidFill>
            <a:ln w="38100">
              <a:solidFill>
                <a:schemeClr val="bg1">
                  <a:lumMod val="8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0F55324-B07A-F175-BA53-0111B55A6801}"/>
                </a:ext>
              </a:extLst>
            </p:cNvPr>
            <p:cNvSpPr txBox="1"/>
            <p:nvPr/>
          </p:nvSpPr>
          <p:spPr>
            <a:xfrm>
              <a:off x="4616958" y="2612136"/>
              <a:ext cx="147904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100" u="sng" dirty="0">
                  <a:solidFill>
                    <a:srgbClr val="7030A0"/>
                  </a:solidFill>
                </a:rPr>
                <a:t>Mindful </a:t>
              </a:r>
              <a:r>
                <a:rPr lang="en-IN" sz="1100" u="sng" dirty="0" err="1">
                  <a:solidFill>
                    <a:srgbClr val="7030A0"/>
                  </a:solidFill>
                </a:rPr>
                <a:t>japa</a:t>
              </a:r>
              <a:r>
                <a:rPr lang="en-IN" sz="1100" u="sng" dirty="0">
                  <a:solidFill>
                    <a:srgbClr val="7030A0"/>
                  </a:solidFill>
                </a:rPr>
                <a:t> progress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3EEB734A-EAD2-79E0-4F41-84E175CD6219}"/>
                </a:ext>
              </a:extLst>
            </p:cNvPr>
            <p:cNvSpPr txBox="1"/>
            <p:nvPr/>
          </p:nvSpPr>
          <p:spPr>
            <a:xfrm>
              <a:off x="4616958" y="2978328"/>
              <a:ext cx="1188000" cy="569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000" dirty="0">
                  <a:solidFill>
                    <a:srgbClr val="7030A0"/>
                  </a:solidFill>
                </a:rPr>
                <a:t>6890</a:t>
              </a:r>
              <a:endParaRPr lang="en-IN" sz="1100" dirty="0">
                <a:solidFill>
                  <a:srgbClr val="7030A0"/>
                </a:solidFill>
              </a:endParaRPr>
            </a:p>
            <a:p>
              <a:r>
                <a:rPr lang="en-IN" sz="1050" dirty="0">
                  <a:solidFill>
                    <a:srgbClr val="7030A0"/>
                  </a:solidFill>
                </a:rPr>
                <a:t>Total heard count</a:t>
              </a:r>
              <a:endParaRPr lang="en-IN" sz="1100" dirty="0">
                <a:solidFill>
                  <a:srgbClr val="7030A0"/>
                </a:solidFill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C142C309-478F-8960-6A32-62B254E31FCE}"/>
                </a:ext>
              </a:extLst>
            </p:cNvPr>
            <p:cNvSpPr txBox="1"/>
            <p:nvPr/>
          </p:nvSpPr>
          <p:spPr>
            <a:xfrm>
              <a:off x="5750568" y="2978328"/>
              <a:ext cx="1188000" cy="569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000" dirty="0">
                  <a:solidFill>
                    <a:srgbClr val="7030A0"/>
                  </a:solidFill>
                </a:rPr>
                <a:t>34</a:t>
              </a:r>
              <a:endParaRPr lang="en-IN" sz="1100" dirty="0">
                <a:solidFill>
                  <a:srgbClr val="7030A0"/>
                </a:solidFill>
              </a:endParaRPr>
            </a:p>
            <a:p>
              <a:pPr algn="ctr"/>
              <a:r>
                <a:rPr lang="en-IN" sz="1050" dirty="0">
                  <a:solidFill>
                    <a:srgbClr val="7030A0"/>
                  </a:solidFill>
                </a:rPr>
                <a:t>Across days</a:t>
              </a:r>
              <a:endParaRPr lang="en-IN" sz="1100" dirty="0">
                <a:solidFill>
                  <a:srgbClr val="7030A0"/>
                </a:solidFill>
              </a:endParaRPr>
            </a:p>
          </p:txBody>
        </p: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3870EFE3-2B63-64F5-FE9C-52F236069DCE}"/>
                </a:ext>
              </a:extLst>
            </p:cNvPr>
            <p:cNvCxnSpPr/>
            <p:nvPr/>
          </p:nvCxnSpPr>
          <p:spPr>
            <a:xfrm>
              <a:off x="5832390" y="2965186"/>
              <a:ext cx="0" cy="576072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FD5E7016-349D-84E2-56D4-7143ECE0FA39}"/>
                </a:ext>
              </a:extLst>
            </p:cNvPr>
            <p:cNvCxnSpPr/>
            <p:nvPr/>
          </p:nvCxnSpPr>
          <p:spPr>
            <a:xfrm>
              <a:off x="6847128" y="2953512"/>
              <a:ext cx="0" cy="576072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5C45E8E9-7BFC-9E01-22EE-84C20A5A28B1}"/>
                </a:ext>
              </a:extLst>
            </p:cNvPr>
            <p:cNvSpPr txBox="1"/>
            <p:nvPr/>
          </p:nvSpPr>
          <p:spPr>
            <a:xfrm>
              <a:off x="6893381" y="3295493"/>
              <a:ext cx="93600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050" dirty="0">
                  <a:solidFill>
                    <a:srgbClr val="7030A0"/>
                  </a:solidFill>
                </a:rPr>
                <a:t>Bronze medal</a:t>
              </a:r>
              <a:endParaRPr lang="en-IN" sz="1100" dirty="0">
                <a:solidFill>
                  <a:srgbClr val="7030A0"/>
                </a:solidFill>
              </a:endParaRPr>
            </a:p>
          </p:txBody>
        </p: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4DC32315-E32C-75A6-0B29-E97BD113A384}"/>
                </a:ext>
              </a:extLst>
            </p:cNvPr>
            <p:cNvGrpSpPr/>
            <p:nvPr/>
          </p:nvGrpSpPr>
          <p:grpSpPr>
            <a:xfrm>
              <a:off x="7110984" y="2944368"/>
              <a:ext cx="432000" cy="432000"/>
              <a:chOff x="6964680" y="2971800"/>
              <a:chExt cx="540000" cy="540000"/>
            </a:xfrm>
          </p:grpSpPr>
          <p:pic>
            <p:nvPicPr>
              <p:cNvPr id="80" name="Graphic 79" descr="Ribbon with solid fill">
                <a:extLst>
                  <a:ext uri="{FF2B5EF4-FFF2-40B4-BE49-F238E27FC236}">
                    <a16:creationId xmlns:a16="http://schemas.microsoft.com/office/drawing/2014/main" id="{042A10AF-6C05-BE5B-710A-18B5FD1236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964680" y="2971800"/>
                <a:ext cx="540000" cy="540000"/>
              </a:xfrm>
              <a:prstGeom prst="rect">
                <a:avLst/>
              </a:prstGeom>
            </p:spPr>
          </p:pic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FBB924EB-1A1F-8FC7-8E62-590CAD415FC8}"/>
                  </a:ext>
                </a:extLst>
              </p:cNvPr>
              <p:cNvSpPr txBox="1"/>
              <p:nvPr/>
            </p:nvSpPr>
            <p:spPr>
              <a:xfrm>
                <a:off x="7046011" y="3005759"/>
                <a:ext cx="385530" cy="3270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100" dirty="0">
                    <a:solidFill>
                      <a:srgbClr val="CD7F32"/>
                    </a:solidFill>
                  </a:rPr>
                  <a:t>B</a:t>
                </a:r>
                <a:endParaRPr lang="en-IN" sz="1200" dirty="0">
                  <a:solidFill>
                    <a:srgbClr val="CD7F32"/>
                  </a:solidFill>
                </a:endParaRPr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8269610-EAED-F90F-883D-0C5F2462A0CE}"/>
              </a:ext>
            </a:extLst>
          </p:cNvPr>
          <p:cNvGrpSpPr/>
          <p:nvPr/>
        </p:nvGrpSpPr>
        <p:grpSpPr>
          <a:xfrm>
            <a:off x="6281640" y="3433734"/>
            <a:ext cx="3415016" cy="1125291"/>
            <a:chOff x="6281640" y="3433734"/>
            <a:chExt cx="3415016" cy="112529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D20D7443-7747-BF7F-ED6D-BFE1FAF938CD}"/>
                </a:ext>
              </a:extLst>
            </p:cNvPr>
            <p:cNvGrpSpPr/>
            <p:nvPr/>
          </p:nvGrpSpPr>
          <p:grpSpPr>
            <a:xfrm>
              <a:off x="6281640" y="3433734"/>
              <a:ext cx="3311122" cy="1125291"/>
              <a:chOff x="4571237" y="2578608"/>
              <a:chExt cx="3311122" cy="1125291"/>
            </a:xfrm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7ACE8008-C4D7-98BD-D901-AFD92CA65D0C}"/>
                  </a:ext>
                </a:extLst>
              </p:cNvPr>
              <p:cNvSpPr/>
              <p:nvPr/>
            </p:nvSpPr>
            <p:spPr>
              <a:xfrm>
                <a:off x="4581144" y="2578608"/>
                <a:ext cx="3301215" cy="1125291"/>
              </a:xfrm>
              <a:prstGeom prst="roundRect">
                <a:avLst>
                  <a:gd name="adj" fmla="val 9140"/>
                </a:avLst>
              </a:prstGeom>
              <a:solidFill>
                <a:srgbClr val="F1E8EB"/>
              </a:solidFill>
              <a:ln w="38100">
                <a:solidFill>
                  <a:schemeClr val="bg1">
                    <a:lumMod val="8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B12FBAC6-033F-625E-1DF6-C6FDE9289844}"/>
                  </a:ext>
                </a:extLst>
              </p:cNvPr>
              <p:cNvSpPr txBox="1"/>
              <p:nvPr/>
            </p:nvSpPr>
            <p:spPr>
              <a:xfrm>
                <a:off x="4616958" y="2612136"/>
                <a:ext cx="147904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100" u="sng" dirty="0">
                    <a:solidFill>
                      <a:srgbClr val="7030A0"/>
                    </a:solidFill>
                  </a:rPr>
                  <a:t>Today’s mala progress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7A166BD4-EE99-5587-BCE3-0DFB0B16F82D}"/>
                  </a:ext>
                </a:extLst>
              </p:cNvPr>
              <p:cNvSpPr txBox="1"/>
              <p:nvPr/>
            </p:nvSpPr>
            <p:spPr>
              <a:xfrm>
                <a:off x="4571237" y="2978328"/>
                <a:ext cx="1261677" cy="5616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2000" dirty="0">
                    <a:solidFill>
                      <a:srgbClr val="7030A0"/>
                    </a:solidFill>
                  </a:rPr>
                  <a:t>4</a:t>
                </a:r>
                <a:endParaRPr lang="en-IN" sz="1100" dirty="0">
                  <a:solidFill>
                    <a:srgbClr val="7030A0"/>
                  </a:solidFill>
                </a:endParaRPr>
              </a:p>
              <a:p>
                <a:r>
                  <a:rPr lang="en-IN" sz="1000" dirty="0">
                    <a:solidFill>
                      <a:srgbClr val="7030A0"/>
                    </a:solidFill>
                  </a:rPr>
                  <a:t>Rounds Completed</a:t>
                </a:r>
                <a:endParaRPr lang="en-IN" sz="1100" dirty="0">
                  <a:solidFill>
                    <a:srgbClr val="7030A0"/>
                  </a:solidFill>
                </a:endParaRP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B973D49D-021A-03AA-55AE-77B66E4B9501}"/>
                  </a:ext>
                </a:extLst>
              </p:cNvPr>
              <p:cNvSpPr txBox="1"/>
              <p:nvPr/>
            </p:nvSpPr>
            <p:spPr>
              <a:xfrm>
                <a:off x="5750568" y="2987472"/>
                <a:ext cx="1188000" cy="5616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2000" dirty="0">
                    <a:solidFill>
                      <a:srgbClr val="7030A0"/>
                    </a:solidFill>
                  </a:rPr>
                  <a:t>198</a:t>
                </a:r>
                <a:endParaRPr lang="en-IN" sz="1100" dirty="0">
                  <a:solidFill>
                    <a:srgbClr val="7030A0"/>
                  </a:solidFill>
                </a:endParaRPr>
              </a:p>
              <a:p>
                <a:pPr algn="ctr"/>
                <a:r>
                  <a:rPr lang="en-IN" sz="1000" dirty="0">
                    <a:solidFill>
                      <a:srgbClr val="7030A0"/>
                    </a:solidFill>
                  </a:rPr>
                  <a:t>Total heard count</a:t>
                </a:r>
                <a:endParaRPr lang="en-IN" sz="1100" dirty="0">
                  <a:solidFill>
                    <a:srgbClr val="7030A0"/>
                  </a:solidFill>
                </a:endParaRPr>
              </a:p>
            </p:txBody>
          </p: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246CD3AC-27EC-4462-7173-2B4AC14B6B09}"/>
                  </a:ext>
                </a:extLst>
              </p:cNvPr>
              <p:cNvCxnSpPr/>
              <p:nvPr/>
            </p:nvCxnSpPr>
            <p:spPr>
              <a:xfrm>
                <a:off x="5786670" y="2965186"/>
                <a:ext cx="0" cy="576072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A0A2CDE2-75BF-F648-FF5B-DE8CDFF7BFBA}"/>
                  </a:ext>
                </a:extLst>
              </p:cNvPr>
              <p:cNvCxnSpPr/>
              <p:nvPr/>
            </p:nvCxnSpPr>
            <p:spPr>
              <a:xfrm>
                <a:off x="6901992" y="2953512"/>
                <a:ext cx="0" cy="576072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2BF4B0D-1671-4F0A-6109-C9AC47740C50}"/>
                </a:ext>
              </a:extLst>
            </p:cNvPr>
            <p:cNvSpPr txBox="1"/>
            <p:nvPr/>
          </p:nvSpPr>
          <p:spPr>
            <a:xfrm>
              <a:off x="8508656" y="4140098"/>
              <a:ext cx="11880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000" dirty="0">
                  <a:solidFill>
                    <a:srgbClr val="7030A0"/>
                  </a:solidFill>
                </a:rPr>
                <a:t>Acquired stars</a:t>
              </a:r>
              <a:endParaRPr lang="en-IN" sz="1100" dirty="0">
                <a:solidFill>
                  <a:srgbClr val="7030A0"/>
                </a:solidFill>
              </a:endParaRPr>
            </a:p>
          </p:txBody>
        </p:sp>
        <p:pic>
          <p:nvPicPr>
            <p:cNvPr id="62" name="Graphic 61" descr="Star with solid fill">
              <a:extLst>
                <a:ext uri="{FF2B5EF4-FFF2-40B4-BE49-F238E27FC236}">
                  <a16:creationId xmlns:a16="http://schemas.microsoft.com/office/drawing/2014/main" id="{E8ECE636-196D-AF95-656F-904647424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714320" y="3833454"/>
              <a:ext cx="257321" cy="276064"/>
            </a:xfrm>
            <a:prstGeom prst="rect">
              <a:avLst/>
            </a:prstGeom>
          </p:spPr>
        </p:pic>
        <p:pic>
          <p:nvPicPr>
            <p:cNvPr id="63" name="Graphic 62" descr="Star with solid fill">
              <a:extLst>
                <a:ext uri="{FF2B5EF4-FFF2-40B4-BE49-F238E27FC236}">
                  <a16:creationId xmlns:a16="http://schemas.microsoft.com/office/drawing/2014/main" id="{FF84AA2C-3B52-527A-5B2A-EF3282211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909936" y="3764752"/>
              <a:ext cx="257321" cy="276064"/>
            </a:xfrm>
            <a:prstGeom prst="rect">
              <a:avLst/>
            </a:prstGeom>
          </p:spPr>
        </p:pic>
        <p:pic>
          <p:nvPicPr>
            <p:cNvPr id="64" name="Graphic 63" descr="Star with solid fill">
              <a:extLst>
                <a:ext uri="{FF2B5EF4-FFF2-40B4-BE49-F238E27FC236}">
                  <a16:creationId xmlns:a16="http://schemas.microsoft.com/office/drawing/2014/main" id="{388B84FC-0251-B951-8571-0049B5699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062336" y="3917152"/>
              <a:ext cx="257321" cy="276064"/>
            </a:xfrm>
            <a:prstGeom prst="rect">
              <a:avLst/>
            </a:prstGeom>
          </p:spPr>
        </p:pic>
        <p:pic>
          <p:nvPicPr>
            <p:cNvPr id="65" name="Graphic 64" descr="Star with solid fill">
              <a:extLst>
                <a:ext uri="{FF2B5EF4-FFF2-40B4-BE49-F238E27FC236}">
                  <a16:creationId xmlns:a16="http://schemas.microsoft.com/office/drawing/2014/main" id="{FF6F3B7B-E385-1022-B060-E74CEF79F7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261773" y="3832284"/>
              <a:ext cx="257321" cy="276064"/>
            </a:xfrm>
            <a:prstGeom prst="rect">
              <a:avLst/>
            </a:prstGeom>
          </p:spPr>
        </p:pic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D0C0DD56-7341-09A4-3DD5-7278EAF2A1EA}"/>
              </a:ext>
            </a:extLst>
          </p:cNvPr>
          <p:cNvSpPr txBox="1"/>
          <p:nvPr/>
        </p:nvSpPr>
        <p:spPr>
          <a:xfrm>
            <a:off x="6121487" y="2435213"/>
            <a:ext cx="158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Level Selection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335A652-B1E3-822F-D34B-7AC82AC2631E}"/>
              </a:ext>
            </a:extLst>
          </p:cNvPr>
          <p:cNvSpPr txBox="1"/>
          <p:nvPr/>
        </p:nvSpPr>
        <p:spPr>
          <a:xfrm>
            <a:off x="7874087" y="2447913"/>
            <a:ext cx="158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Progress card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58E6A815-55F8-823C-3957-EF04D7515CAA}"/>
              </a:ext>
            </a:extLst>
          </p:cNvPr>
          <p:cNvCxnSpPr>
            <a:cxnSpLocks/>
          </p:cNvCxnSpPr>
          <p:nvPr/>
        </p:nvCxnSpPr>
        <p:spPr>
          <a:xfrm rot="16200000">
            <a:off x="8585587" y="2211055"/>
            <a:ext cx="0" cy="129600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4C45CB0C-6E37-0865-A7EC-254DEB80C272}"/>
              </a:ext>
            </a:extLst>
          </p:cNvPr>
          <p:cNvGrpSpPr/>
          <p:nvPr/>
        </p:nvGrpSpPr>
        <p:grpSpPr>
          <a:xfrm>
            <a:off x="2082450" y="127003"/>
            <a:ext cx="3742563" cy="6603994"/>
            <a:chOff x="2205200" y="88903"/>
            <a:chExt cx="3742563" cy="660399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FBE1186-D913-C250-EC66-FC0652B91A23}"/>
                </a:ext>
              </a:extLst>
            </p:cNvPr>
            <p:cNvGrpSpPr/>
            <p:nvPr/>
          </p:nvGrpSpPr>
          <p:grpSpPr>
            <a:xfrm>
              <a:off x="2219297" y="88903"/>
              <a:ext cx="3728466" cy="6603994"/>
              <a:chOff x="6638101" y="438912"/>
              <a:chExt cx="3464052" cy="6199632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BCED6D26-F82A-1222-689D-DBE03DAF73FA}"/>
                  </a:ext>
                </a:extLst>
              </p:cNvPr>
              <p:cNvSpPr/>
              <p:nvPr/>
            </p:nvSpPr>
            <p:spPr>
              <a:xfrm>
                <a:off x="6638101" y="438912"/>
                <a:ext cx="3464052" cy="6199632"/>
              </a:xfrm>
              <a:prstGeom prst="rect">
                <a:avLst/>
              </a:prstGeom>
              <a:gradFill flip="none" rotWithShape="1">
                <a:gsLst>
                  <a:gs pos="0">
                    <a:srgbClr val="000186">
                      <a:shade val="30000"/>
                      <a:satMod val="115000"/>
                    </a:srgbClr>
                  </a:gs>
                  <a:gs pos="50000">
                    <a:srgbClr val="000186">
                      <a:shade val="67500"/>
                      <a:satMod val="115000"/>
                    </a:srgbClr>
                  </a:gs>
                  <a:gs pos="100000">
                    <a:srgbClr val="000186">
                      <a:shade val="100000"/>
                      <a:satMod val="115000"/>
                    </a:srgbClr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" name="Rectangle 3">
                <a:extLst>
                  <a:ext uri="{FF2B5EF4-FFF2-40B4-BE49-F238E27FC236}">
                    <a16:creationId xmlns:a16="http://schemas.microsoft.com/office/drawing/2014/main" id="{5E6A6FF0-FC82-BE8B-A993-0A6E64FF5D75}"/>
                  </a:ext>
                </a:extLst>
              </p:cNvPr>
              <p:cNvSpPr/>
              <p:nvPr/>
            </p:nvSpPr>
            <p:spPr>
              <a:xfrm>
                <a:off x="6638101" y="2898648"/>
                <a:ext cx="3464052" cy="3739896"/>
              </a:xfrm>
              <a:custGeom>
                <a:avLst/>
                <a:gdLst>
                  <a:gd name="connsiteX0" fmla="*/ 0 w 4416552"/>
                  <a:gd name="connsiteY0" fmla="*/ 0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0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0 w 4480560"/>
                  <a:gd name="connsiteY0" fmla="*/ 621792 h 3374136"/>
                  <a:gd name="connsiteX1" fmla="*/ 4480560 w 4480560"/>
                  <a:gd name="connsiteY1" fmla="*/ 0 h 3374136"/>
                  <a:gd name="connsiteX2" fmla="*/ 4480560 w 4480560"/>
                  <a:gd name="connsiteY2" fmla="*/ 3374136 h 3374136"/>
                  <a:gd name="connsiteX3" fmla="*/ 64008 w 4480560"/>
                  <a:gd name="connsiteY3" fmla="*/ 3374136 h 3374136"/>
                  <a:gd name="connsiteX4" fmla="*/ 0 w 4480560"/>
                  <a:gd name="connsiteY4" fmla="*/ 621792 h 3374136"/>
                  <a:gd name="connsiteX0" fmla="*/ 91440 w 4416552"/>
                  <a:gd name="connsiteY0" fmla="*/ 621792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91440 w 4416552"/>
                  <a:gd name="connsiteY4" fmla="*/ 621792 h 3374136"/>
                  <a:gd name="connsiteX0" fmla="*/ 0 w 4416552"/>
                  <a:gd name="connsiteY0" fmla="*/ 630936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630936 h 3374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6552" h="3374136">
                    <a:moveTo>
                      <a:pt x="0" y="630936"/>
                    </a:moveTo>
                    <a:cubicBezTo>
                      <a:pt x="2517648" y="1633728"/>
                      <a:pt x="3243072" y="231648"/>
                      <a:pt x="4416552" y="0"/>
                    </a:cubicBezTo>
                    <a:lnTo>
                      <a:pt x="4416552" y="3374136"/>
                    </a:lnTo>
                    <a:lnTo>
                      <a:pt x="0" y="3374136"/>
                    </a:lnTo>
                    <a:lnTo>
                      <a:pt x="0" y="630936"/>
                    </a:lnTo>
                    <a:close/>
                  </a:path>
                </a:pathLst>
              </a:custGeom>
              <a:solidFill>
                <a:srgbClr val="B4BCC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7" name="Rectangle 3">
                <a:extLst>
                  <a:ext uri="{FF2B5EF4-FFF2-40B4-BE49-F238E27FC236}">
                    <a16:creationId xmlns:a16="http://schemas.microsoft.com/office/drawing/2014/main" id="{7D8677B6-D3FD-646D-4877-1A349219D234}"/>
                  </a:ext>
                </a:extLst>
              </p:cNvPr>
              <p:cNvSpPr/>
              <p:nvPr/>
            </p:nvSpPr>
            <p:spPr>
              <a:xfrm>
                <a:off x="6638101" y="2980944"/>
                <a:ext cx="3464052" cy="3657600"/>
              </a:xfrm>
              <a:custGeom>
                <a:avLst/>
                <a:gdLst>
                  <a:gd name="connsiteX0" fmla="*/ 0 w 4416552"/>
                  <a:gd name="connsiteY0" fmla="*/ 0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0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0 w 4480560"/>
                  <a:gd name="connsiteY0" fmla="*/ 621792 h 3374136"/>
                  <a:gd name="connsiteX1" fmla="*/ 4480560 w 4480560"/>
                  <a:gd name="connsiteY1" fmla="*/ 0 h 3374136"/>
                  <a:gd name="connsiteX2" fmla="*/ 4480560 w 4480560"/>
                  <a:gd name="connsiteY2" fmla="*/ 3374136 h 3374136"/>
                  <a:gd name="connsiteX3" fmla="*/ 64008 w 4480560"/>
                  <a:gd name="connsiteY3" fmla="*/ 3374136 h 3374136"/>
                  <a:gd name="connsiteX4" fmla="*/ 0 w 4480560"/>
                  <a:gd name="connsiteY4" fmla="*/ 621792 h 3374136"/>
                  <a:gd name="connsiteX0" fmla="*/ 91440 w 4416552"/>
                  <a:gd name="connsiteY0" fmla="*/ 621792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91440 w 4416552"/>
                  <a:gd name="connsiteY4" fmla="*/ 621792 h 3374136"/>
                  <a:gd name="connsiteX0" fmla="*/ 0 w 4416552"/>
                  <a:gd name="connsiteY0" fmla="*/ 630936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630936 h 3374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6552" h="3374136">
                    <a:moveTo>
                      <a:pt x="0" y="630936"/>
                    </a:moveTo>
                    <a:cubicBezTo>
                      <a:pt x="2517648" y="1633728"/>
                      <a:pt x="3243072" y="231648"/>
                      <a:pt x="4416552" y="0"/>
                    </a:cubicBezTo>
                    <a:lnTo>
                      <a:pt x="4416552" y="3374136"/>
                    </a:lnTo>
                    <a:lnTo>
                      <a:pt x="0" y="3374136"/>
                    </a:lnTo>
                    <a:lnTo>
                      <a:pt x="0" y="630936"/>
                    </a:lnTo>
                    <a:close/>
                  </a:path>
                </a:pathLst>
              </a:custGeom>
              <a:solidFill>
                <a:srgbClr val="F1E8E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9BFF850-5C06-DFAF-F493-4E97CFFC9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2334" y="3193834"/>
              <a:ext cx="1625040" cy="1620000"/>
            </a:xfrm>
            <a:prstGeom prst="roundRect">
              <a:avLst>
                <a:gd name="adj" fmla="val 7389"/>
              </a:avLst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D9B2282-63FC-D57F-3F17-C651887DD61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7299" y="4942707"/>
              <a:ext cx="1617480" cy="1620000"/>
            </a:xfrm>
            <a:prstGeom prst="roundRect">
              <a:avLst>
                <a:gd name="adj" fmla="val 7389"/>
              </a:avLst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5CCFE00-D428-E8C5-43E7-5475BFE9A5BF}"/>
                </a:ext>
              </a:extLst>
            </p:cNvPr>
            <p:cNvSpPr txBox="1"/>
            <p:nvPr/>
          </p:nvSpPr>
          <p:spPr>
            <a:xfrm>
              <a:off x="2205200" y="2397113"/>
              <a:ext cx="158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bg1"/>
                  </a:solidFill>
                </a:rPr>
                <a:t>Level Selection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87FAB7-F8DD-179D-8759-BA2DE02D3C2D}"/>
                </a:ext>
              </a:extLst>
            </p:cNvPr>
            <p:cNvSpPr txBox="1"/>
            <p:nvPr/>
          </p:nvSpPr>
          <p:spPr>
            <a:xfrm>
              <a:off x="3957800" y="2409813"/>
              <a:ext cx="158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bg1"/>
                  </a:solidFill>
                </a:rPr>
                <a:t>Progress card</a:t>
              </a: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83086CC-35F5-EB6A-B435-BCF4AD0F4B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937900" y="2100955"/>
              <a:ext cx="0" cy="144000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1E7CEEFF-C7AB-7450-B59B-C011D2EA52A8}"/>
                </a:ext>
              </a:extLst>
            </p:cNvPr>
            <p:cNvGrpSpPr/>
            <p:nvPr/>
          </p:nvGrpSpPr>
          <p:grpSpPr>
            <a:xfrm>
              <a:off x="2727407" y="298842"/>
              <a:ext cx="2770632" cy="1776462"/>
              <a:chOff x="6719344" y="234478"/>
              <a:chExt cx="2770632" cy="1776462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923CEC3B-4E30-D560-61C0-9AE4FC181597}"/>
                  </a:ext>
                </a:extLst>
              </p:cNvPr>
              <p:cNvGrpSpPr/>
              <p:nvPr/>
            </p:nvGrpSpPr>
            <p:grpSpPr>
              <a:xfrm>
                <a:off x="7602760" y="234478"/>
                <a:ext cx="1080000" cy="1080000"/>
                <a:chOff x="9209488" y="1048404"/>
                <a:chExt cx="1296000" cy="1296000"/>
              </a:xfrm>
            </p:grpSpPr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D1C91EBC-02B4-CC24-1398-BD2ECB76B356}"/>
                    </a:ext>
                  </a:extLst>
                </p:cNvPr>
                <p:cNvSpPr/>
                <p:nvPr/>
              </p:nvSpPr>
              <p:spPr>
                <a:xfrm>
                  <a:off x="9209488" y="1048404"/>
                  <a:ext cx="1296000" cy="129600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571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98" name="Graphic 97" descr="User with solid fill">
                  <a:extLst>
                    <a:ext uri="{FF2B5EF4-FFF2-40B4-BE49-F238E27FC236}">
                      <a16:creationId xmlns:a16="http://schemas.microsoft.com/office/drawing/2014/main" id="{59EC4C44-23E9-5AFC-9F90-474AFC30BA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410656" y="1202628"/>
                  <a:ext cx="914400" cy="914400"/>
                </a:xfrm>
                <a:prstGeom prst="rect">
                  <a:avLst/>
                </a:prstGeom>
              </p:spPr>
            </p:pic>
          </p:grp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687E721C-CC9E-6155-50F4-C0805AB51E34}"/>
                  </a:ext>
                </a:extLst>
              </p:cNvPr>
              <p:cNvSpPr txBox="1"/>
              <p:nvPr/>
            </p:nvSpPr>
            <p:spPr>
              <a:xfrm>
                <a:off x="6719344" y="1456942"/>
                <a:ext cx="2770632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dirty="0">
                    <a:solidFill>
                      <a:schemeClr val="bg1"/>
                    </a:solidFill>
                  </a:rPr>
                  <a:t>Hare Krishna, </a:t>
                </a:r>
                <a:r>
                  <a:rPr lang="en-IN" i="1" dirty="0">
                    <a:solidFill>
                      <a:schemeClr val="bg1"/>
                    </a:solidFill>
                  </a:rPr>
                  <a:t>&lt;user name&gt;</a:t>
                </a:r>
              </a:p>
              <a:p>
                <a:pPr algn="ctr"/>
                <a:r>
                  <a:rPr lang="en-IN" sz="1200" i="1" dirty="0">
                    <a:solidFill>
                      <a:schemeClr val="bg1"/>
                    </a:solidFill>
                  </a:rPr>
                  <a:t>Feel the presence of Krishna every bead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15595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024DC051-59A0-02A4-A9D7-62EBC2447469}"/>
              </a:ext>
            </a:extLst>
          </p:cNvPr>
          <p:cNvGrpSpPr/>
          <p:nvPr/>
        </p:nvGrpSpPr>
        <p:grpSpPr>
          <a:xfrm>
            <a:off x="6983773" y="325056"/>
            <a:ext cx="3884794" cy="6200244"/>
            <a:chOff x="738341" y="317514"/>
            <a:chExt cx="3884794" cy="6200244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BCD27A18-50B0-7086-E7C9-35DE0DC72266}"/>
                </a:ext>
              </a:extLst>
            </p:cNvPr>
            <p:cNvSpPr/>
            <p:nvPr/>
          </p:nvSpPr>
          <p:spPr>
            <a:xfrm>
              <a:off x="738341" y="317514"/>
              <a:ext cx="3884794" cy="6039042"/>
            </a:xfrm>
            <a:prstGeom prst="rect">
              <a:avLst/>
            </a:prstGeom>
            <a:gradFill flip="none" rotWithShape="1">
              <a:gsLst>
                <a:gs pos="0">
                  <a:srgbClr val="000186">
                    <a:shade val="30000"/>
                    <a:satMod val="115000"/>
                  </a:srgbClr>
                </a:gs>
                <a:gs pos="50000">
                  <a:srgbClr val="000186">
                    <a:shade val="67500"/>
                    <a:satMod val="115000"/>
                  </a:srgbClr>
                </a:gs>
                <a:gs pos="100000">
                  <a:srgbClr val="000186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8" name="Rectangle 3">
              <a:extLst>
                <a:ext uri="{FF2B5EF4-FFF2-40B4-BE49-F238E27FC236}">
                  <a16:creationId xmlns:a16="http://schemas.microsoft.com/office/drawing/2014/main" id="{0CADCA0D-D446-B0CB-BB2C-E8EC700E23C8}"/>
                </a:ext>
              </a:extLst>
            </p:cNvPr>
            <p:cNvSpPr/>
            <p:nvPr/>
          </p:nvSpPr>
          <p:spPr>
            <a:xfrm>
              <a:off x="738341" y="2488432"/>
              <a:ext cx="3884794" cy="3974454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B4BCC7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99" name="Rectangle 3">
              <a:extLst>
                <a:ext uri="{FF2B5EF4-FFF2-40B4-BE49-F238E27FC236}">
                  <a16:creationId xmlns:a16="http://schemas.microsoft.com/office/drawing/2014/main" id="{527A04D5-BFD2-5CD7-4D2D-679436E5BA1B}"/>
                </a:ext>
              </a:extLst>
            </p:cNvPr>
            <p:cNvSpPr/>
            <p:nvPr/>
          </p:nvSpPr>
          <p:spPr>
            <a:xfrm>
              <a:off x="738341" y="2469560"/>
              <a:ext cx="3884794" cy="4048198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F1E8EB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24EAD46-1FC1-5D22-FF03-BBF9D4712FFB}"/>
                </a:ext>
              </a:extLst>
            </p:cNvPr>
            <p:cNvGrpSpPr/>
            <p:nvPr/>
          </p:nvGrpSpPr>
          <p:grpSpPr>
            <a:xfrm>
              <a:off x="948712" y="462739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E4689C48-5F5A-AEFB-AB8B-FAC9D607F6A3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B16AA367-0306-09A3-C831-8DB9B54850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82C6D60-0A43-4B43-10FF-208C6A74F32C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01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ADAD0B69-8516-055B-8067-0A5BE2A86C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AA9FFF1-90E1-3A9D-F209-25F54F75D4FD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AB592E7-2145-EDB6-41F4-8B00F1DA750E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FDEC31B3-DCC4-83C1-696D-06C3ED2B7700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67</a:t>
                  </a: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B09378C0-625F-7CD6-0C99-FDA0036879D1}"/>
                  </a:ext>
                </a:extLst>
              </p:cNvPr>
              <p:cNvGrpSpPr/>
              <p:nvPr/>
            </p:nvGrpSpPr>
            <p:grpSpPr>
              <a:xfrm>
                <a:off x="2319528" y="2046820"/>
                <a:ext cx="2080472" cy="321084"/>
                <a:chOff x="2333244" y="1599026"/>
                <a:chExt cx="2080472" cy="321084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9F975E72-EF24-FBEE-454E-637EDC00760D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CD34871E-3BE7-7C54-6205-3D6448FD4FB0}"/>
                    </a:ext>
                  </a:extLst>
                </p:cNvPr>
                <p:cNvSpPr txBox="1"/>
                <p:nvPr/>
              </p:nvSpPr>
              <p:spPr>
                <a:xfrm>
                  <a:off x="3095760" y="1599026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06:18 min</a:t>
                  </a:r>
                </a:p>
              </p:txBody>
            </p:sp>
          </p:grpSp>
          <p:pic>
            <p:nvPicPr>
              <p:cNvPr id="19" name="Graphic 18" descr="Star with solid fill">
                <a:extLst>
                  <a:ext uri="{FF2B5EF4-FFF2-40B4-BE49-F238E27FC236}">
                    <a16:creationId xmlns:a16="http://schemas.microsoft.com/office/drawing/2014/main" id="{F4675174-72B1-DA98-8112-41DEDA5AED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20" name="Graphic 19" descr="Star with solid fill">
                <a:extLst>
                  <a:ext uri="{FF2B5EF4-FFF2-40B4-BE49-F238E27FC236}">
                    <a16:creationId xmlns:a16="http://schemas.microsoft.com/office/drawing/2014/main" id="{FAD072A1-160E-6F62-2FC8-E4B24AB23F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21" name="Graphic 20" descr="Star with solid fill">
                <a:extLst>
                  <a:ext uri="{FF2B5EF4-FFF2-40B4-BE49-F238E27FC236}">
                    <a16:creationId xmlns:a16="http://schemas.microsoft.com/office/drawing/2014/main" id="{0833A394-1604-2A14-E354-F661623168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DA4632A-9424-A849-A4A2-378394278607}"/>
                </a:ext>
              </a:extLst>
            </p:cNvPr>
            <p:cNvGrpSpPr/>
            <p:nvPr/>
          </p:nvGrpSpPr>
          <p:grpSpPr>
            <a:xfrm>
              <a:off x="948712" y="1459492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0B4A5873-8852-EC2D-D160-AA76A36E7AA4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2FE452DD-1F78-7404-601E-AA3CE08193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8C5E96-8DB2-369B-DA01-0FDE726D47FA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02</a:t>
                </a:r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617EAC-7D6F-6098-AEDF-12B31A92F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609E2031-ED97-C3FF-38D9-1F45CEB334AC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96A97811-CDAB-9166-34EC-56436DA283BF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7AEE9F5C-E861-DDD2-9E6D-D357A4D08C76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45</a:t>
                  </a: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EEC8AC2C-39CF-1DD2-4DFD-CE1BC17A18BD}"/>
                  </a:ext>
                </a:extLst>
              </p:cNvPr>
              <p:cNvGrpSpPr/>
              <p:nvPr/>
            </p:nvGrpSpPr>
            <p:grpSpPr>
              <a:xfrm>
                <a:off x="2319528" y="2056359"/>
                <a:ext cx="2080472" cy="321084"/>
                <a:chOff x="2333244" y="1608565"/>
                <a:chExt cx="2080472" cy="321084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987947F9-482C-9C58-888F-1A424A3E0B3E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7745E2AA-EBB3-595B-D9A2-33F979E1BAD1}"/>
                    </a:ext>
                  </a:extLst>
                </p:cNvPr>
                <p:cNvSpPr txBox="1"/>
                <p:nvPr/>
              </p:nvSpPr>
              <p:spPr>
                <a:xfrm>
                  <a:off x="3095760" y="1608565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07:38 min</a:t>
                  </a:r>
                </a:p>
              </p:txBody>
            </p:sp>
          </p:grpSp>
          <p:pic>
            <p:nvPicPr>
              <p:cNvPr id="32" name="Graphic 31" descr="Star with solid fill">
                <a:extLst>
                  <a:ext uri="{FF2B5EF4-FFF2-40B4-BE49-F238E27FC236}">
                    <a16:creationId xmlns:a16="http://schemas.microsoft.com/office/drawing/2014/main" id="{165342C9-2F85-A7AA-6CDF-47CFB328AF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33" name="Graphic 32" descr="Star with solid fill">
                <a:extLst>
                  <a:ext uri="{FF2B5EF4-FFF2-40B4-BE49-F238E27FC236}">
                    <a16:creationId xmlns:a16="http://schemas.microsoft.com/office/drawing/2014/main" id="{7A937551-FDF7-B094-D0A7-B0DEA1256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C67B8BB-C961-0717-23DB-7B0A521FB5CA}"/>
                </a:ext>
              </a:extLst>
            </p:cNvPr>
            <p:cNvGrpSpPr/>
            <p:nvPr/>
          </p:nvGrpSpPr>
          <p:grpSpPr>
            <a:xfrm>
              <a:off x="948712" y="2456245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2495623-4091-1F9A-A414-56FE423832BD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032F77A-AA70-F25A-5818-08033531A4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4BC447B1-A91F-9E8A-D3C2-1BD4D86D3F27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03</a:t>
                </a:r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4B7EE0E8-AF24-D3C3-C5D7-AEE35B27FE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3BC3C4A8-2C57-847B-2BE6-3CB56721ED8A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509FD06D-41F8-DF6D-1A64-E67A74258ED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BD9092EE-A160-A287-663B-F52EB034E7FD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78</a:t>
                  </a: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9A2A9D75-BA8E-FC71-0571-5B03E05D9F17}"/>
                  </a:ext>
                </a:extLst>
              </p:cNvPr>
              <p:cNvGrpSpPr/>
              <p:nvPr/>
            </p:nvGrpSpPr>
            <p:grpSpPr>
              <a:xfrm>
                <a:off x="2319528" y="2046819"/>
                <a:ext cx="2115864" cy="321084"/>
                <a:chOff x="2333244" y="1599025"/>
                <a:chExt cx="2115864" cy="321084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99A04EF4-9633-B042-6C5C-574CA450682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F228B29F-0DE9-1FA4-B41F-0B3CE8A48C65}"/>
                    </a:ext>
                  </a:extLst>
                </p:cNvPr>
                <p:cNvSpPr txBox="1"/>
                <p:nvPr/>
              </p:nvSpPr>
              <p:spPr>
                <a:xfrm>
                  <a:off x="3095760" y="1599025"/>
                  <a:ext cx="1353348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05:45 min</a:t>
                  </a:r>
                </a:p>
              </p:txBody>
            </p:sp>
          </p:grpSp>
          <p:pic>
            <p:nvPicPr>
              <p:cNvPr id="48" name="Graphic 47" descr="Star with solid fill">
                <a:extLst>
                  <a:ext uri="{FF2B5EF4-FFF2-40B4-BE49-F238E27FC236}">
                    <a16:creationId xmlns:a16="http://schemas.microsoft.com/office/drawing/2014/main" id="{6466457C-8065-6E82-B70E-5641D96603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49" name="Graphic 48" descr="Star with solid fill">
                <a:extLst>
                  <a:ext uri="{FF2B5EF4-FFF2-40B4-BE49-F238E27FC236}">
                    <a16:creationId xmlns:a16="http://schemas.microsoft.com/office/drawing/2014/main" id="{86E920C6-C3B1-F36C-4742-1524D3CED3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50" name="Graphic 49" descr="Star with solid fill">
                <a:extLst>
                  <a:ext uri="{FF2B5EF4-FFF2-40B4-BE49-F238E27FC236}">
                    <a16:creationId xmlns:a16="http://schemas.microsoft.com/office/drawing/2014/main" id="{C90C0935-144F-BE84-CB95-04145CCB62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818C125-C53D-8D00-80D9-1B5D8B4E5CCF}"/>
                </a:ext>
              </a:extLst>
            </p:cNvPr>
            <p:cNvGrpSpPr/>
            <p:nvPr/>
          </p:nvGrpSpPr>
          <p:grpSpPr>
            <a:xfrm>
              <a:off x="948712" y="3452998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EFF09D77-D78E-05D9-66FD-1E7C14B40008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F8046F69-939E-586D-E6E4-66C8DE109DD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2237245-3F63-7940-2D49-8879BDAD925F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04</a:t>
                </a:r>
              </a:p>
            </p:txBody>
          </p: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85D284C9-8669-61E1-9C5D-C76664D44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BF7C38B2-A669-2F22-A8F9-EAE34CCC19C0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3679AE06-FD1F-CD81-D8F3-7CEA98BB1C7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C78B3E26-C352-66BF-F9BE-9F14104B3D92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35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C49990A-14CF-1EBA-90A6-FAFC0D3BDC67}"/>
                  </a:ext>
                </a:extLst>
              </p:cNvPr>
              <p:cNvGrpSpPr/>
              <p:nvPr/>
            </p:nvGrpSpPr>
            <p:grpSpPr>
              <a:xfrm>
                <a:off x="2319528" y="2046820"/>
                <a:ext cx="2080472" cy="321084"/>
                <a:chOff x="2333244" y="1599026"/>
                <a:chExt cx="2080472" cy="321084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14BF0779-9D2A-89BD-BF64-ED134412462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21024359-6896-2EC7-58E3-EF67B05F444A}"/>
                    </a:ext>
                  </a:extLst>
                </p:cNvPr>
                <p:cNvSpPr txBox="1"/>
                <p:nvPr/>
              </p:nvSpPr>
              <p:spPr>
                <a:xfrm>
                  <a:off x="3095760" y="1599026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08:05 min</a:t>
                  </a:r>
                </a:p>
              </p:txBody>
            </p:sp>
          </p:grpSp>
          <p:pic>
            <p:nvPicPr>
              <p:cNvPr id="65" name="Graphic 64" descr="Star with solid fill">
                <a:extLst>
                  <a:ext uri="{FF2B5EF4-FFF2-40B4-BE49-F238E27FC236}">
                    <a16:creationId xmlns:a16="http://schemas.microsoft.com/office/drawing/2014/main" id="{FE9C4E52-C190-0FE9-67B0-F5A275C01E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ACDB29EE-248E-E344-F311-1413C581DD07}"/>
                </a:ext>
              </a:extLst>
            </p:cNvPr>
            <p:cNvGrpSpPr/>
            <p:nvPr/>
          </p:nvGrpSpPr>
          <p:grpSpPr>
            <a:xfrm>
              <a:off x="948712" y="4449751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FE4CD4F4-24DA-24FC-2C36-22FD9CC35CEE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956F20B1-E75C-938C-C5A1-C31DE2DF7FC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EF132499-E263-9EA8-DD20-85CC97649A3C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05</a:t>
                </a:r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43C97C65-68CB-2963-E2C1-9B66A1E98D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4103F68-9931-34D5-2820-A328D6CF4564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A5704117-986E-9F9A-CF7D-1EC3DEDD1E1A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1AE106D9-916B-22A0-7C7D-930ABDCBF6AF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90</a:t>
                  </a: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CD59DEA9-6E78-FC97-4E45-FFE3D112C14D}"/>
                  </a:ext>
                </a:extLst>
              </p:cNvPr>
              <p:cNvGrpSpPr/>
              <p:nvPr/>
            </p:nvGrpSpPr>
            <p:grpSpPr>
              <a:xfrm>
                <a:off x="2319528" y="2037280"/>
                <a:ext cx="2075406" cy="321084"/>
                <a:chOff x="2333244" y="1589486"/>
                <a:chExt cx="2075406" cy="321084"/>
              </a:xfrm>
            </p:grpSpPr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29AAE67C-A306-8FBE-7A6E-381A4C74144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E1FA3F52-C568-28E8-BFC0-1C48CB65D25C}"/>
                    </a:ext>
                  </a:extLst>
                </p:cNvPr>
                <p:cNvSpPr txBox="1"/>
                <p:nvPr/>
              </p:nvSpPr>
              <p:spPr>
                <a:xfrm>
                  <a:off x="3095759" y="1589486"/>
                  <a:ext cx="1312891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05:56 min</a:t>
                  </a:r>
                </a:p>
              </p:txBody>
            </p:sp>
          </p:grpSp>
          <p:pic>
            <p:nvPicPr>
              <p:cNvPr id="80" name="Graphic 79" descr="Star with solid fill">
                <a:extLst>
                  <a:ext uri="{FF2B5EF4-FFF2-40B4-BE49-F238E27FC236}">
                    <a16:creationId xmlns:a16="http://schemas.microsoft.com/office/drawing/2014/main" id="{1996FCF4-A045-20F7-EE1F-11933F220C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1" name="Graphic 80" descr="Star with solid fill">
                <a:extLst>
                  <a:ext uri="{FF2B5EF4-FFF2-40B4-BE49-F238E27FC236}">
                    <a16:creationId xmlns:a16="http://schemas.microsoft.com/office/drawing/2014/main" id="{AA8637EA-688F-E771-BD42-10FE20B629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2" name="Graphic 81" descr="Star with solid fill">
                <a:extLst>
                  <a:ext uri="{FF2B5EF4-FFF2-40B4-BE49-F238E27FC236}">
                    <a16:creationId xmlns:a16="http://schemas.microsoft.com/office/drawing/2014/main" id="{3D577A69-7EB3-C77D-0CB4-43F14D2F8F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3" name="Graphic 82" descr="Star with solid fill">
                <a:extLst>
                  <a:ext uri="{FF2B5EF4-FFF2-40B4-BE49-F238E27FC236}">
                    <a16:creationId xmlns:a16="http://schemas.microsoft.com/office/drawing/2014/main" id="{757244C3-BCD4-4874-C206-08ECEB4A39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35872" y="1924776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A05C4A12-72BD-DA61-0E7F-A175A33705F2}"/>
                </a:ext>
              </a:extLst>
            </p:cNvPr>
            <p:cNvGrpSpPr/>
            <p:nvPr/>
          </p:nvGrpSpPr>
          <p:grpSpPr>
            <a:xfrm>
              <a:off x="948712" y="5446504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0" name="Rectangle: Rounded Corners 89">
                <a:extLst>
                  <a:ext uri="{FF2B5EF4-FFF2-40B4-BE49-F238E27FC236}">
                    <a16:creationId xmlns:a16="http://schemas.microsoft.com/office/drawing/2014/main" id="{5A69114E-1020-6343-AC05-FA5ED5576914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41527268-113C-D80B-77A9-DEC2F53BE9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596E0BB-6441-76E8-1156-B6953EBB0D34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06</a:t>
                </a:r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85119116-44CF-8008-6C4E-0E2C481A79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2B4FE5D-A9B2-60E1-839D-88A3AFE9B0D8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C6115063-7A79-612C-987C-9C460D7E9B5F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35D41D14-40C7-AC32-3A57-D2B664F7FC53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78</a:t>
                  </a:r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434C527C-EA1A-FE4B-5667-56F879D5AE33}"/>
                  </a:ext>
                </a:extLst>
              </p:cNvPr>
              <p:cNvGrpSpPr/>
              <p:nvPr/>
            </p:nvGrpSpPr>
            <p:grpSpPr>
              <a:xfrm>
                <a:off x="2319528" y="2046819"/>
                <a:ext cx="2075406" cy="321084"/>
                <a:chOff x="2333244" y="1599025"/>
                <a:chExt cx="2075406" cy="321084"/>
              </a:xfrm>
            </p:grpSpPr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8A6D592D-9783-C6A5-B5C0-DE949E369F4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102" name="TextBox 101">
                  <a:extLst>
                    <a:ext uri="{FF2B5EF4-FFF2-40B4-BE49-F238E27FC236}">
                      <a16:creationId xmlns:a16="http://schemas.microsoft.com/office/drawing/2014/main" id="{55B0AB09-7BB2-6457-A898-F425E0D26453}"/>
                    </a:ext>
                  </a:extLst>
                </p:cNvPr>
                <p:cNvSpPr txBox="1"/>
                <p:nvPr/>
              </p:nvSpPr>
              <p:spPr>
                <a:xfrm>
                  <a:off x="3095760" y="1599025"/>
                  <a:ext cx="1312890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06:23 min</a:t>
                  </a:r>
                </a:p>
              </p:txBody>
            </p:sp>
          </p:grpSp>
          <p:pic>
            <p:nvPicPr>
              <p:cNvPr id="96" name="Graphic 95" descr="Star with solid fill">
                <a:extLst>
                  <a:ext uri="{FF2B5EF4-FFF2-40B4-BE49-F238E27FC236}">
                    <a16:creationId xmlns:a16="http://schemas.microsoft.com/office/drawing/2014/main" id="{4D1C7037-027A-AE88-BC6D-6F42CB1E58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7" name="Graphic 96" descr="Star with solid fill">
                <a:extLst>
                  <a:ext uri="{FF2B5EF4-FFF2-40B4-BE49-F238E27FC236}">
                    <a16:creationId xmlns:a16="http://schemas.microsoft.com/office/drawing/2014/main" id="{EEB348E8-728C-997D-3283-9049BAA56C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8" name="Graphic 97" descr="Star with solid fill">
                <a:extLst>
                  <a:ext uri="{FF2B5EF4-FFF2-40B4-BE49-F238E27FC236}">
                    <a16:creationId xmlns:a16="http://schemas.microsoft.com/office/drawing/2014/main" id="{7E85575C-36D9-3C19-9924-2084E4382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9" name="Graphic 98" descr="Star with solid fill">
                <a:extLst>
                  <a:ext uri="{FF2B5EF4-FFF2-40B4-BE49-F238E27FC236}">
                    <a16:creationId xmlns:a16="http://schemas.microsoft.com/office/drawing/2014/main" id="{257DF0BF-8820-636F-E5A8-64C3262226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35872" y="1924776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EF28FEC-BDB6-03CB-9688-79F3562FFA42}"/>
              </a:ext>
            </a:extLst>
          </p:cNvPr>
          <p:cNvGrpSpPr/>
          <p:nvPr/>
        </p:nvGrpSpPr>
        <p:grpSpPr>
          <a:xfrm>
            <a:off x="1818251" y="118447"/>
            <a:ext cx="3728466" cy="6603994"/>
            <a:chOff x="6218750" y="88903"/>
            <a:chExt cx="3728466" cy="660399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E16492C-98A4-6C7D-E666-1DE64C74549B}"/>
                </a:ext>
              </a:extLst>
            </p:cNvPr>
            <p:cNvGrpSpPr/>
            <p:nvPr/>
          </p:nvGrpSpPr>
          <p:grpSpPr>
            <a:xfrm>
              <a:off x="6218750" y="88903"/>
              <a:ext cx="3728466" cy="6603994"/>
              <a:chOff x="6638101" y="438912"/>
              <a:chExt cx="3464052" cy="6199632"/>
            </a:xfrm>
          </p:grpSpPr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C41776DC-E84F-0BED-69C3-D678E55ABCE2}"/>
                  </a:ext>
                </a:extLst>
              </p:cNvPr>
              <p:cNvSpPr/>
              <p:nvPr/>
            </p:nvSpPr>
            <p:spPr>
              <a:xfrm>
                <a:off x="6638101" y="438912"/>
                <a:ext cx="3464052" cy="6199632"/>
              </a:xfrm>
              <a:prstGeom prst="rect">
                <a:avLst/>
              </a:prstGeom>
              <a:gradFill flip="none" rotWithShape="1">
                <a:gsLst>
                  <a:gs pos="0">
                    <a:srgbClr val="000186">
                      <a:shade val="30000"/>
                      <a:satMod val="115000"/>
                    </a:srgbClr>
                  </a:gs>
                  <a:gs pos="50000">
                    <a:srgbClr val="000186">
                      <a:shade val="67500"/>
                      <a:satMod val="115000"/>
                    </a:srgbClr>
                  </a:gs>
                  <a:gs pos="100000">
                    <a:srgbClr val="000186">
                      <a:shade val="100000"/>
                      <a:satMod val="115000"/>
                    </a:srgbClr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1" name="Rectangle 3">
                <a:extLst>
                  <a:ext uri="{FF2B5EF4-FFF2-40B4-BE49-F238E27FC236}">
                    <a16:creationId xmlns:a16="http://schemas.microsoft.com/office/drawing/2014/main" id="{3CC2E14E-ECF4-1597-729F-D923D5EC10BF}"/>
                  </a:ext>
                </a:extLst>
              </p:cNvPr>
              <p:cNvSpPr/>
              <p:nvPr/>
            </p:nvSpPr>
            <p:spPr>
              <a:xfrm>
                <a:off x="6638101" y="2898648"/>
                <a:ext cx="3464052" cy="3739896"/>
              </a:xfrm>
              <a:custGeom>
                <a:avLst/>
                <a:gdLst>
                  <a:gd name="connsiteX0" fmla="*/ 0 w 4416552"/>
                  <a:gd name="connsiteY0" fmla="*/ 0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0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0 w 4480560"/>
                  <a:gd name="connsiteY0" fmla="*/ 621792 h 3374136"/>
                  <a:gd name="connsiteX1" fmla="*/ 4480560 w 4480560"/>
                  <a:gd name="connsiteY1" fmla="*/ 0 h 3374136"/>
                  <a:gd name="connsiteX2" fmla="*/ 4480560 w 4480560"/>
                  <a:gd name="connsiteY2" fmla="*/ 3374136 h 3374136"/>
                  <a:gd name="connsiteX3" fmla="*/ 64008 w 4480560"/>
                  <a:gd name="connsiteY3" fmla="*/ 3374136 h 3374136"/>
                  <a:gd name="connsiteX4" fmla="*/ 0 w 4480560"/>
                  <a:gd name="connsiteY4" fmla="*/ 621792 h 3374136"/>
                  <a:gd name="connsiteX0" fmla="*/ 91440 w 4416552"/>
                  <a:gd name="connsiteY0" fmla="*/ 621792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91440 w 4416552"/>
                  <a:gd name="connsiteY4" fmla="*/ 621792 h 3374136"/>
                  <a:gd name="connsiteX0" fmla="*/ 0 w 4416552"/>
                  <a:gd name="connsiteY0" fmla="*/ 630936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630936 h 3374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6552" h="3374136">
                    <a:moveTo>
                      <a:pt x="0" y="630936"/>
                    </a:moveTo>
                    <a:cubicBezTo>
                      <a:pt x="2517648" y="1633728"/>
                      <a:pt x="3243072" y="231648"/>
                      <a:pt x="4416552" y="0"/>
                    </a:cubicBezTo>
                    <a:lnTo>
                      <a:pt x="4416552" y="3374136"/>
                    </a:lnTo>
                    <a:lnTo>
                      <a:pt x="0" y="3374136"/>
                    </a:lnTo>
                    <a:lnTo>
                      <a:pt x="0" y="630936"/>
                    </a:lnTo>
                    <a:close/>
                  </a:path>
                </a:pathLst>
              </a:custGeom>
              <a:solidFill>
                <a:srgbClr val="B4BCC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22" name="Rectangle 3">
                <a:extLst>
                  <a:ext uri="{FF2B5EF4-FFF2-40B4-BE49-F238E27FC236}">
                    <a16:creationId xmlns:a16="http://schemas.microsoft.com/office/drawing/2014/main" id="{C61F8D9B-DF19-F389-DA76-F50A18FB9CD7}"/>
                  </a:ext>
                </a:extLst>
              </p:cNvPr>
              <p:cNvSpPr/>
              <p:nvPr/>
            </p:nvSpPr>
            <p:spPr>
              <a:xfrm>
                <a:off x="6638101" y="2980944"/>
                <a:ext cx="3464052" cy="3657600"/>
              </a:xfrm>
              <a:custGeom>
                <a:avLst/>
                <a:gdLst>
                  <a:gd name="connsiteX0" fmla="*/ 0 w 4416552"/>
                  <a:gd name="connsiteY0" fmla="*/ 0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0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0 w 4480560"/>
                  <a:gd name="connsiteY0" fmla="*/ 621792 h 3374136"/>
                  <a:gd name="connsiteX1" fmla="*/ 4480560 w 4480560"/>
                  <a:gd name="connsiteY1" fmla="*/ 0 h 3374136"/>
                  <a:gd name="connsiteX2" fmla="*/ 4480560 w 4480560"/>
                  <a:gd name="connsiteY2" fmla="*/ 3374136 h 3374136"/>
                  <a:gd name="connsiteX3" fmla="*/ 64008 w 4480560"/>
                  <a:gd name="connsiteY3" fmla="*/ 3374136 h 3374136"/>
                  <a:gd name="connsiteX4" fmla="*/ 0 w 4480560"/>
                  <a:gd name="connsiteY4" fmla="*/ 621792 h 3374136"/>
                  <a:gd name="connsiteX0" fmla="*/ 91440 w 4416552"/>
                  <a:gd name="connsiteY0" fmla="*/ 621792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91440 w 4416552"/>
                  <a:gd name="connsiteY4" fmla="*/ 621792 h 3374136"/>
                  <a:gd name="connsiteX0" fmla="*/ 0 w 4416552"/>
                  <a:gd name="connsiteY0" fmla="*/ 630936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630936 h 3374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6552" h="3374136">
                    <a:moveTo>
                      <a:pt x="0" y="630936"/>
                    </a:moveTo>
                    <a:cubicBezTo>
                      <a:pt x="2517648" y="1633728"/>
                      <a:pt x="3243072" y="231648"/>
                      <a:pt x="4416552" y="0"/>
                    </a:cubicBezTo>
                    <a:lnTo>
                      <a:pt x="4416552" y="3374136"/>
                    </a:lnTo>
                    <a:lnTo>
                      <a:pt x="0" y="3374136"/>
                    </a:lnTo>
                    <a:lnTo>
                      <a:pt x="0" y="630936"/>
                    </a:lnTo>
                    <a:close/>
                  </a:path>
                </a:pathLst>
              </a:custGeom>
              <a:solidFill>
                <a:srgbClr val="F1E8E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D3F91E3-806B-110B-0ABE-3ED4E8BB334B}"/>
                </a:ext>
              </a:extLst>
            </p:cNvPr>
            <p:cNvGrpSpPr/>
            <p:nvPr/>
          </p:nvGrpSpPr>
          <p:grpSpPr>
            <a:xfrm>
              <a:off x="6719344" y="323378"/>
              <a:ext cx="2770632" cy="1776462"/>
              <a:chOff x="6719344" y="234478"/>
              <a:chExt cx="2770632" cy="1776462"/>
            </a:xfrm>
          </p:grpSpPr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B33E803E-62F8-F7D8-35BD-5D6811F88C8D}"/>
                  </a:ext>
                </a:extLst>
              </p:cNvPr>
              <p:cNvGrpSpPr/>
              <p:nvPr/>
            </p:nvGrpSpPr>
            <p:grpSpPr>
              <a:xfrm>
                <a:off x="7602760" y="234478"/>
                <a:ext cx="1080000" cy="1080000"/>
                <a:chOff x="9209488" y="1048404"/>
                <a:chExt cx="1296000" cy="1296000"/>
              </a:xfrm>
            </p:grpSpPr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114820C5-D9A1-3C7F-454C-F64EA0CD1722}"/>
                    </a:ext>
                  </a:extLst>
                </p:cNvPr>
                <p:cNvSpPr/>
                <p:nvPr/>
              </p:nvSpPr>
              <p:spPr>
                <a:xfrm>
                  <a:off x="9209488" y="1048404"/>
                  <a:ext cx="1296000" cy="129600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571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119" name="Graphic 118" descr="User with solid fill">
                  <a:extLst>
                    <a:ext uri="{FF2B5EF4-FFF2-40B4-BE49-F238E27FC236}">
                      <a16:creationId xmlns:a16="http://schemas.microsoft.com/office/drawing/2014/main" id="{7D91ECE9-F26C-D906-3965-5735EDCA5B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410656" y="1202628"/>
                  <a:ext cx="914400" cy="914400"/>
                </a:xfrm>
                <a:prstGeom prst="rect">
                  <a:avLst/>
                </a:prstGeom>
              </p:spPr>
            </p:pic>
          </p:grp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BCCD9BA6-F3EA-37E0-77D1-2A04C4069A43}"/>
                  </a:ext>
                </a:extLst>
              </p:cNvPr>
              <p:cNvSpPr txBox="1"/>
              <p:nvPr/>
            </p:nvSpPr>
            <p:spPr>
              <a:xfrm>
                <a:off x="6719344" y="1456942"/>
                <a:ext cx="2770632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dirty="0">
                    <a:solidFill>
                      <a:schemeClr val="bg1"/>
                    </a:solidFill>
                  </a:rPr>
                  <a:t>Hare Krishna, </a:t>
                </a:r>
                <a:r>
                  <a:rPr lang="en-IN" i="1" dirty="0">
                    <a:solidFill>
                      <a:schemeClr val="bg1"/>
                    </a:solidFill>
                  </a:rPr>
                  <a:t>&lt;user name&gt;</a:t>
                </a:r>
              </a:p>
              <a:p>
                <a:pPr algn="ctr"/>
                <a:r>
                  <a:rPr lang="en-IN" sz="1200" i="1" dirty="0">
                    <a:solidFill>
                      <a:schemeClr val="bg1"/>
                    </a:solidFill>
                  </a:rPr>
                  <a:t>Feel the presence of Krishna every bead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115636F-C878-8A69-47EA-072C1252BD5A}"/>
                </a:ext>
              </a:extLst>
            </p:cNvPr>
            <p:cNvGrpSpPr/>
            <p:nvPr/>
          </p:nvGrpSpPr>
          <p:grpSpPr>
            <a:xfrm>
              <a:off x="6404390" y="3395634"/>
              <a:ext cx="3415016" cy="2810873"/>
              <a:chOff x="4573530" y="2605696"/>
              <a:chExt cx="3415016" cy="2810873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07B3B8D6-64BF-D999-67CA-8F5E93CAA5A9}"/>
                  </a:ext>
                </a:extLst>
              </p:cNvPr>
              <p:cNvGrpSpPr/>
              <p:nvPr/>
            </p:nvGrpSpPr>
            <p:grpSpPr>
              <a:xfrm>
                <a:off x="4577599" y="4291278"/>
                <a:ext cx="3301215" cy="1125291"/>
                <a:chOff x="4581144" y="2578608"/>
                <a:chExt cx="3301215" cy="1125291"/>
              </a:xfrm>
            </p:grpSpPr>
            <p:sp>
              <p:nvSpPr>
                <p:cNvPr id="106" name="Rectangle: Rounded Corners 105">
                  <a:extLst>
                    <a:ext uri="{FF2B5EF4-FFF2-40B4-BE49-F238E27FC236}">
                      <a16:creationId xmlns:a16="http://schemas.microsoft.com/office/drawing/2014/main" id="{EE497948-4AAF-C859-402C-F2F2BA7F826C}"/>
                    </a:ext>
                  </a:extLst>
                </p:cNvPr>
                <p:cNvSpPr/>
                <p:nvPr/>
              </p:nvSpPr>
              <p:spPr>
                <a:xfrm>
                  <a:off x="4581144" y="2578608"/>
                  <a:ext cx="3301215" cy="1125291"/>
                </a:xfrm>
                <a:prstGeom prst="roundRect">
                  <a:avLst>
                    <a:gd name="adj" fmla="val 9140"/>
                  </a:avLst>
                </a:prstGeom>
                <a:solidFill>
                  <a:srgbClr val="F1E8EB"/>
                </a:solidFill>
                <a:ln w="38100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66B23A74-391A-9BCD-0C77-604388F3A063}"/>
                    </a:ext>
                  </a:extLst>
                </p:cNvPr>
                <p:cNvSpPr txBox="1"/>
                <p:nvPr/>
              </p:nvSpPr>
              <p:spPr>
                <a:xfrm>
                  <a:off x="4616958" y="2612136"/>
                  <a:ext cx="147904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u="sng" dirty="0">
                      <a:solidFill>
                        <a:srgbClr val="7030A0"/>
                      </a:solidFill>
                    </a:rPr>
                    <a:t>Mindful </a:t>
                  </a:r>
                  <a:r>
                    <a:rPr lang="en-IN" sz="1100" u="sng" dirty="0" err="1">
                      <a:solidFill>
                        <a:srgbClr val="7030A0"/>
                      </a:solidFill>
                    </a:rPr>
                    <a:t>japa</a:t>
                  </a:r>
                  <a:r>
                    <a:rPr lang="en-IN" sz="1100" u="sng" dirty="0">
                      <a:solidFill>
                        <a:srgbClr val="7030A0"/>
                      </a:solidFill>
                    </a:rPr>
                    <a:t> progress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EFEE1338-5729-228F-723C-5553FD388A10}"/>
                    </a:ext>
                  </a:extLst>
                </p:cNvPr>
                <p:cNvSpPr txBox="1"/>
                <p:nvPr/>
              </p:nvSpPr>
              <p:spPr>
                <a:xfrm>
                  <a:off x="4616958" y="2978328"/>
                  <a:ext cx="1188000" cy="5693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6890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r>
                    <a:rPr lang="en-IN" sz="1050" dirty="0">
                      <a:solidFill>
                        <a:srgbClr val="7030A0"/>
                      </a:solidFill>
                    </a:rPr>
                    <a:t>Total heard count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B698D6F4-0D57-BF47-C365-EBE02251BF25}"/>
                    </a:ext>
                  </a:extLst>
                </p:cNvPr>
                <p:cNvSpPr txBox="1"/>
                <p:nvPr/>
              </p:nvSpPr>
              <p:spPr>
                <a:xfrm>
                  <a:off x="5750568" y="2978328"/>
                  <a:ext cx="1188000" cy="5693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34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pPr algn="ctr"/>
                  <a:r>
                    <a:rPr lang="en-IN" sz="1050" dirty="0">
                      <a:solidFill>
                        <a:srgbClr val="7030A0"/>
                      </a:solidFill>
                    </a:rPr>
                    <a:t>Across days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D2A18164-9DB6-5745-5AEA-9C5E197621B1}"/>
                    </a:ext>
                  </a:extLst>
                </p:cNvPr>
                <p:cNvCxnSpPr/>
                <p:nvPr/>
              </p:nvCxnSpPr>
              <p:spPr>
                <a:xfrm>
                  <a:off x="5832390" y="2965186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1CB9FB2E-0011-4B8F-A127-61356BDA41B9}"/>
                    </a:ext>
                  </a:extLst>
                </p:cNvPr>
                <p:cNvCxnSpPr/>
                <p:nvPr/>
              </p:nvCxnSpPr>
              <p:spPr>
                <a:xfrm>
                  <a:off x="6847128" y="2953512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F56383D6-0DBD-92D2-1847-30B342767CAA}"/>
                    </a:ext>
                  </a:extLst>
                </p:cNvPr>
                <p:cNvSpPr txBox="1"/>
                <p:nvPr/>
              </p:nvSpPr>
              <p:spPr>
                <a:xfrm>
                  <a:off x="6893381" y="3295493"/>
                  <a:ext cx="936000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1050" dirty="0">
                      <a:solidFill>
                        <a:srgbClr val="7030A0"/>
                      </a:solidFill>
                    </a:rPr>
                    <a:t>Bronze medal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grpSp>
              <p:nvGrpSpPr>
                <p:cNvPr id="113" name="Group 112">
                  <a:extLst>
                    <a:ext uri="{FF2B5EF4-FFF2-40B4-BE49-F238E27FC236}">
                      <a16:creationId xmlns:a16="http://schemas.microsoft.com/office/drawing/2014/main" id="{BF0416DC-14A0-0A1B-D89D-67374A895DF3}"/>
                    </a:ext>
                  </a:extLst>
                </p:cNvPr>
                <p:cNvGrpSpPr/>
                <p:nvPr/>
              </p:nvGrpSpPr>
              <p:grpSpPr>
                <a:xfrm>
                  <a:off x="7110984" y="2944368"/>
                  <a:ext cx="432000" cy="432000"/>
                  <a:chOff x="6964680" y="2971800"/>
                  <a:chExt cx="540000" cy="540000"/>
                </a:xfrm>
              </p:grpSpPr>
              <p:pic>
                <p:nvPicPr>
                  <p:cNvPr id="114" name="Graphic 113" descr="Ribbon with solid fill">
                    <a:extLst>
                      <a:ext uri="{FF2B5EF4-FFF2-40B4-BE49-F238E27FC236}">
                        <a16:creationId xmlns:a16="http://schemas.microsoft.com/office/drawing/2014/main" id="{AC1D7578-FEFD-D2C8-78A7-46214A4D8FA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96DAC541-7B7A-43D3-8B79-37D633B846F1}">
                        <asvg:svgBlip xmlns:asvg="http://schemas.microsoft.com/office/drawing/2016/SVG/main" r:embed="rId7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964680" y="2971800"/>
                    <a:ext cx="540000" cy="540000"/>
                  </a:xfrm>
                  <a:prstGeom prst="rect">
                    <a:avLst/>
                  </a:prstGeom>
                </p:spPr>
              </p:pic>
              <p:sp>
                <p:nvSpPr>
                  <p:cNvPr id="115" name="TextBox 114">
                    <a:extLst>
                      <a:ext uri="{FF2B5EF4-FFF2-40B4-BE49-F238E27FC236}">
                        <a16:creationId xmlns:a16="http://schemas.microsoft.com/office/drawing/2014/main" id="{5FF38297-5584-41AE-68C3-A9262AE36F26}"/>
                      </a:ext>
                    </a:extLst>
                  </p:cNvPr>
                  <p:cNvSpPr txBox="1"/>
                  <p:nvPr/>
                </p:nvSpPr>
                <p:spPr>
                  <a:xfrm>
                    <a:off x="7046011" y="3005759"/>
                    <a:ext cx="385530" cy="32701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IN" sz="1100" dirty="0">
                        <a:solidFill>
                          <a:srgbClr val="CD7F32"/>
                        </a:solidFill>
                      </a:rPr>
                      <a:t>B</a:t>
                    </a:r>
                    <a:endParaRPr lang="en-IN" sz="1200" dirty="0">
                      <a:solidFill>
                        <a:srgbClr val="CD7F32"/>
                      </a:solidFill>
                    </a:endParaRPr>
                  </a:p>
                </p:txBody>
              </p:sp>
            </p:grp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322048AF-0904-1C5B-F07A-DF8772FD1B05}"/>
                  </a:ext>
                </a:extLst>
              </p:cNvPr>
              <p:cNvGrpSpPr/>
              <p:nvPr/>
            </p:nvGrpSpPr>
            <p:grpSpPr>
              <a:xfrm>
                <a:off x="4573530" y="2605696"/>
                <a:ext cx="3311122" cy="1125291"/>
                <a:chOff x="4571237" y="2578608"/>
                <a:chExt cx="3311122" cy="1125291"/>
              </a:xfrm>
            </p:grpSpPr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A62CB21C-3BBD-1211-1479-CC227B732AAB}"/>
                    </a:ext>
                  </a:extLst>
                </p:cNvPr>
                <p:cNvSpPr/>
                <p:nvPr/>
              </p:nvSpPr>
              <p:spPr>
                <a:xfrm>
                  <a:off x="4581144" y="2578608"/>
                  <a:ext cx="3301215" cy="1125291"/>
                </a:xfrm>
                <a:prstGeom prst="roundRect">
                  <a:avLst>
                    <a:gd name="adj" fmla="val 9140"/>
                  </a:avLst>
                </a:prstGeom>
                <a:solidFill>
                  <a:srgbClr val="F1E8EB"/>
                </a:solidFill>
                <a:ln w="38100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05B10844-3F69-92DF-97D8-2704AEFB425F}"/>
                    </a:ext>
                  </a:extLst>
                </p:cNvPr>
                <p:cNvSpPr txBox="1"/>
                <p:nvPr/>
              </p:nvSpPr>
              <p:spPr>
                <a:xfrm>
                  <a:off x="4616958" y="2612136"/>
                  <a:ext cx="147904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u="sng" dirty="0">
                      <a:solidFill>
                        <a:srgbClr val="7030A0"/>
                      </a:solidFill>
                    </a:rPr>
                    <a:t>Today’s mala progress</a:t>
                  </a:r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A3DF8453-A936-4F88-4598-D3EDF6844AEA}"/>
                    </a:ext>
                  </a:extLst>
                </p:cNvPr>
                <p:cNvSpPr txBox="1"/>
                <p:nvPr/>
              </p:nvSpPr>
              <p:spPr>
                <a:xfrm>
                  <a:off x="4571237" y="2978328"/>
                  <a:ext cx="1261677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4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r>
                    <a:rPr lang="en-IN" sz="1000" dirty="0">
                      <a:solidFill>
                        <a:srgbClr val="7030A0"/>
                      </a:solidFill>
                    </a:rPr>
                    <a:t>Rounds Completed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285BF231-0EA9-1474-6AE1-F84B1A5A303F}"/>
                    </a:ext>
                  </a:extLst>
                </p:cNvPr>
                <p:cNvSpPr txBox="1"/>
                <p:nvPr/>
              </p:nvSpPr>
              <p:spPr>
                <a:xfrm>
                  <a:off x="5750568" y="2987472"/>
                  <a:ext cx="1188000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198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pPr algn="ctr"/>
                  <a:r>
                    <a:rPr lang="en-IN" sz="1000" dirty="0">
                      <a:solidFill>
                        <a:srgbClr val="7030A0"/>
                      </a:solidFill>
                    </a:rPr>
                    <a:t>Total heard count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1647CBD5-3F44-265D-D95F-F94726894C61}"/>
                    </a:ext>
                  </a:extLst>
                </p:cNvPr>
                <p:cNvCxnSpPr/>
                <p:nvPr/>
              </p:nvCxnSpPr>
              <p:spPr>
                <a:xfrm>
                  <a:off x="5786670" y="2965186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3B1104AA-6D69-0F6E-2094-29721FFE5205}"/>
                    </a:ext>
                  </a:extLst>
                </p:cNvPr>
                <p:cNvCxnSpPr/>
                <p:nvPr/>
              </p:nvCxnSpPr>
              <p:spPr>
                <a:xfrm>
                  <a:off x="6901992" y="2953512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6A8E92AF-FDAD-F3DD-5054-716E4233171E}"/>
                  </a:ext>
                </a:extLst>
              </p:cNvPr>
              <p:cNvSpPr txBox="1"/>
              <p:nvPr/>
            </p:nvSpPr>
            <p:spPr>
              <a:xfrm>
                <a:off x="6800546" y="3312060"/>
                <a:ext cx="1188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rgbClr val="7030A0"/>
                    </a:solidFill>
                  </a:rPr>
                  <a:t>Acquired stars</a:t>
                </a:r>
                <a:endParaRPr lang="en-IN" sz="1100" dirty="0">
                  <a:solidFill>
                    <a:srgbClr val="7030A0"/>
                  </a:solidFill>
                </a:endParaRPr>
              </a:p>
            </p:txBody>
          </p:sp>
          <p:pic>
            <p:nvPicPr>
              <p:cNvPr id="36" name="Graphic 35" descr="Star with solid fill">
                <a:extLst>
                  <a:ext uri="{FF2B5EF4-FFF2-40B4-BE49-F238E27FC236}">
                    <a16:creationId xmlns:a16="http://schemas.microsoft.com/office/drawing/2014/main" id="{275BF5D9-63CD-B81D-6BE0-601D27F85F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006210" y="3005416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51" name="Graphic 50" descr="Star with solid fill">
                <a:extLst>
                  <a:ext uri="{FF2B5EF4-FFF2-40B4-BE49-F238E27FC236}">
                    <a16:creationId xmlns:a16="http://schemas.microsoft.com/office/drawing/2014/main" id="{731C1066-DD9D-1D94-B2B8-CFBFD587A8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201826" y="2936714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52" name="Graphic 51" descr="Star with solid fill">
                <a:extLst>
                  <a:ext uri="{FF2B5EF4-FFF2-40B4-BE49-F238E27FC236}">
                    <a16:creationId xmlns:a16="http://schemas.microsoft.com/office/drawing/2014/main" id="{93FF8197-418B-3B0B-E4B1-A1C7BB527A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354226" y="3089114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64" name="Graphic 63" descr="Star with solid fill">
                <a:extLst>
                  <a:ext uri="{FF2B5EF4-FFF2-40B4-BE49-F238E27FC236}">
                    <a16:creationId xmlns:a16="http://schemas.microsoft.com/office/drawing/2014/main" id="{89D9B936-BC17-1F18-02F4-F53591B926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553663" y="3004246"/>
                <a:ext cx="257321" cy="276064"/>
              </a:xfrm>
              <a:prstGeom prst="rect">
                <a:avLst/>
              </a:prstGeom>
            </p:spPr>
          </p:pic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264A1A7-294F-2684-0C4A-8CB06BEFD1DD}"/>
                </a:ext>
              </a:extLst>
            </p:cNvPr>
            <p:cNvSpPr txBox="1"/>
            <p:nvPr/>
          </p:nvSpPr>
          <p:spPr>
            <a:xfrm>
              <a:off x="6244237" y="2397113"/>
              <a:ext cx="158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bg1"/>
                  </a:solidFill>
                </a:rPr>
                <a:t>Level Selection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3C70CA5-B1BE-AB06-7B7B-25F4AE2E308F}"/>
                </a:ext>
              </a:extLst>
            </p:cNvPr>
            <p:cNvSpPr txBox="1"/>
            <p:nvPr/>
          </p:nvSpPr>
          <p:spPr>
            <a:xfrm>
              <a:off x="7996837" y="2409813"/>
              <a:ext cx="158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bg1"/>
                  </a:solidFill>
                </a:rPr>
                <a:t>Progress card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DD983A7-FAC4-B187-949D-6F1C9E2C317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708337" y="2172955"/>
              <a:ext cx="0" cy="129600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4" name="Graphic 123" descr="Back with solid fill">
            <a:extLst>
              <a:ext uri="{FF2B5EF4-FFF2-40B4-BE49-F238E27FC236}">
                <a16:creationId xmlns:a16="http://schemas.microsoft.com/office/drawing/2014/main" id="{3271EF39-5034-4E32-4131-6780A2D8128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783019" y="3790496"/>
            <a:ext cx="288000" cy="288000"/>
          </a:xfrm>
          <a:prstGeom prst="rect">
            <a:avLst/>
          </a:prstGeom>
        </p:spPr>
      </p:pic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F30F9CF-FE1B-9266-F122-6B27659FED19}"/>
              </a:ext>
            </a:extLst>
          </p:cNvPr>
          <p:cNvCxnSpPr/>
          <p:nvPr/>
        </p:nvCxnSpPr>
        <p:spPr>
          <a:xfrm flipV="1">
            <a:off x="3071019" y="2309766"/>
            <a:ext cx="3912754" cy="16247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6210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AC57B2-2114-CD6C-6B3D-1F8BF83FE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Rectangle 196">
            <a:extLst>
              <a:ext uri="{FF2B5EF4-FFF2-40B4-BE49-F238E27FC236}">
                <a16:creationId xmlns:a16="http://schemas.microsoft.com/office/drawing/2014/main" id="{158572E0-A7E0-97E2-F924-CDF88CFAF984}"/>
              </a:ext>
            </a:extLst>
          </p:cNvPr>
          <p:cNvSpPr/>
          <p:nvPr/>
        </p:nvSpPr>
        <p:spPr>
          <a:xfrm>
            <a:off x="6983773" y="325056"/>
            <a:ext cx="3884794" cy="6039042"/>
          </a:xfrm>
          <a:prstGeom prst="rect">
            <a:avLst/>
          </a:prstGeom>
          <a:gradFill flip="none" rotWithShape="1">
            <a:gsLst>
              <a:gs pos="0">
                <a:srgbClr val="000186">
                  <a:shade val="30000"/>
                  <a:satMod val="115000"/>
                </a:srgbClr>
              </a:gs>
              <a:gs pos="50000">
                <a:srgbClr val="000186">
                  <a:shade val="67500"/>
                  <a:satMod val="115000"/>
                </a:srgbClr>
              </a:gs>
              <a:gs pos="100000">
                <a:srgbClr val="000186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8" name="Rectangle 3">
            <a:extLst>
              <a:ext uri="{FF2B5EF4-FFF2-40B4-BE49-F238E27FC236}">
                <a16:creationId xmlns:a16="http://schemas.microsoft.com/office/drawing/2014/main" id="{71C2382B-5135-957B-B75B-296DA535B329}"/>
              </a:ext>
            </a:extLst>
          </p:cNvPr>
          <p:cNvSpPr/>
          <p:nvPr/>
        </p:nvSpPr>
        <p:spPr>
          <a:xfrm>
            <a:off x="6983773" y="2495974"/>
            <a:ext cx="3884794" cy="3974454"/>
          </a:xfrm>
          <a:custGeom>
            <a:avLst/>
            <a:gdLst>
              <a:gd name="connsiteX0" fmla="*/ 0 w 4416552"/>
              <a:gd name="connsiteY0" fmla="*/ 0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0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0 w 4480560"/>
              <a:gd name="connsiteY0" fmla="*/ 621792 h 3374136"/>
              <a:gd name="connsiteX1" fmla="*/ 4480560 w 4480560"/>
              <a:gd name="connsiteY1" fmla="*/ 0 h 3374136"/>
              <a:gd name="connsiteX2" fmla="*/ 4480560 w 4480560"/>
              <a:gd name="connsiteY2" fmla="*/ 3374136 h 3374136"/>
              <a:gd name="connsiteX3" fmla="*/ 64008 w 4480560"/>
              <a:gd name="connsiteY3" fmla="*/ 3374136 h 3374136"/>
              <a:gd name="connsiteX4" fmla="*/ 0 w 4480560"/>
              <a:gd name="connsiteY4" fmla="*/ 621792 h 3374136"/>
              <a:gd name="connsiteX0" fmla="*/ 91440 w 4416552"/>
              <a:gd name="connsiteY0" fmla="*/ 621792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91440 w 4416552"/>
              <a:gd name="connsiteY4" fmla="*/ 621792 h 3374136"/>
              <a:gd name="connsiteX0" fmla="*/ 0 w 4416552"/>
              <a:gd name="connsiteY0" fmla="*/ 630936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630936 h 337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552" h="3374136">
                <a:moveTo>
                  <a:pt x="0" y="630936"/>
                </a:moveTo>
                <a:cubicBezTo>
                  <a:pt x="2517648" y="1633728"/>
                  <a:pt x="3243072" y="231648"/>
                  <a:pt x="4416552" y="0"/>
                </a:cubicBezTo>
                <a:lnTo>
                  <a:pt x="4416552" y="3374136"/>
                </a:lnTo>
                <a:lnTo>
                  <a:pt x="0" y="3374136"/>
                </a:lnTo>
                <a:lnTo>
                  <a:pt x="0" y="630936"/>
                </a:lnTo>
                <a:close/>
              </a:path>
            </a:pathLst>
          </a:custGeom>
          <a:solidFill>
            <a:srgbClr val="B4BCC7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9" name="Rectangle 3">
            <a:extLst>
              <a:ext uri="{FF2B5EF4-FFF2-40B4-BE49-F238E27FC236}">
                <a16:creationId xmlns:a16="http://schemas.microsoft.com/office/drawing/2014/main" id="{BAD65B0A-BD63-8777-D717-E2F847C61C49}"/>
              </a:ext>
            </a:extLst>
          </p:cNvPr>
          <p:cNvSpPr/>
          <p:nvPr/>
        </p:nvSpPr>
        <p:spPr>
          <a:xfrm>
            <a:off x="6983773" y="2477102"/>
            <a:ext cx="3884794" cy="4048198"/>
          </a:xfrm>
          <a:custGeom>
            <a:avLst/>
            <a:gdLst>
              <a:gd name="connsiteX0" fmla="*/ 0 w 4416552"/>
              <a:gd name="connsiteY0" fmla="*/ 0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0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0 w 4480560"/>
              <a:gd name="connsiteY0" fmla="*/ 621792 h 3374136"/>
              <a:gd name="connsiteX1" fmla="*/ 4480560 w 4480560"/>
              <a:gd name="connsiteY1" fmla="*/ 0 h 3374136"/>
              <a:gd name="connsiteX2" fmla="*/ 4480560 w 4480560"/>
              <a:gd name="connsiteY2" fmla="*/ 3374136 h 3374136"/>
              <a:gd name="connsiteX3" fmla="*/ 64008 w 4480560"/>
              <a:gd name="connsiteY3" fmla="*/ 3374136 h 3374136"/>
              <a:gd name="connsiteX4" fmla="*/ 0 w 4480560"/>
              <a:gd name="connsiteY4" fmla="*/ 621792 h 3374136"/>
              <a:gd name="connsiteX0" fmla="*/ 91440 w 4416552"/>
              <a:gd name="connsiteY0" fmla="*/ 621792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91440 w 4416552"/>
              <a:gd name="connsiteY4" fmla="*/ 621792 h 3374136"/>
              <a:gd name="connsiteX0" fmla="*/ 0 w 4416552"/>
              <a:gd name="connsiteY0" fmla="*/ 630936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630936 h 337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552" h="3374136">
                <a:moveTo>
                  <a:pt x="0" y="630936"/>
                </a:moveTo>
                <a:cubicBezTo>
                  <a:pt x="2517648" y="1633728"/>
                  <a:pt x="3243072" y="231648"/>
                  <a:pt x="4416552" y="0"/>
                </a:cubicBezTo>
                <a:lnTo>
                  <a:pt x="4416552" y="3374136"/>
                </a:lnTo>
                <a:lnTo>
                  <a:pt x="0" y="3374136"/>
                </a:lnTo>
                <a:lnTo>
                  <a:pt x="0" y="630936"/>
                </a:lnTo>
                <a:close/>
              </a:path>
            </a:pathLst>
          </a:custGeom>
          <a:solidFill>
            <a:srgbClr val="F1E8EB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855C877-7F79-59B8-DCB7-748BDF6FC139}"/>
              </a:ext>
            </a:extLst>
          </p:cNvPr>
          <p:cNvGrpSpPr/>
          <p:nvPr/>
        </p:nvGrpSpPr>
        <p:grpSpPr>
          <a:xfrm>
            <a:off x="1818251" y="118447"/>
            <a:ext cx="3728466" cy="6603994"/>
            <a:chOff x="6218750" y="88903"/>
            <a:chExt cx="3728466" cy="660399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43401BE3-6012-1662-4915-74FB8FB9C417}"/>
                </a:ext>
              </a:extLst>
            </p:cNvPr>
            <p:cNvGrpSpPr/>
            <p:nvPr/>
          </p:nvGrpSpPr>
          <p:grpSpPr>
            <a:xfrm>
              <a:off x="6218750" y="88903"/>
              <a:ext cx="3728466" cy="6603994"/>
              <a:chOff x="6638101" y="438912"/>
              <a:chExt cx="3464052" cy="6199632"/>
            </a:xfrm>
          </p:grpSpPr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C95781DB-A0CF-97E5-49DE-F2A41D95E4B1}"/>
                  </a:ext>
                </a:extLst>
              </p:cNvPr>
              <p:cNvSpPr/>
              <p:nvPr/>
            </p:nvSpPr>
            <p:spPr>
              <a:xfrm>
                <a:off x="6638101" y="438912"/>
                <a:ext cx="3464052" cy="6199632"/>
              </a:xfrm>
              <a:prstGeom prst="rect">
                <a:avLst/>
              </a:prstGeom>
              <a:gradFill flip="none" rotWithShape="1">
                <a:gsLst>
                  <a:gs pos="0">
                    <a:srgbClr val="000186">
                      <a:shade val="30000"/>
                      <a:satMod val="115000"/>
                    </a:srgbClr>
                  </a:gs>
                  <a:gs pos="50000">
                    <a:srgbClr val="000186">
                      <a:shade val="67500"/>
                      <a:satMod val="115000"/>
                    </a:srgbClr>
                  </a:gs>
                  <a:gs pos="100000">
                    <a:srgbClr val="000186">
                      <a:shade val="100000"/>
                      <a:satMod val="115000"/>
                    </a:srgbClr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1" name="Rectangle 3">
                <a:extLst>
                  <a:ext uri="{FF2B5EF4-FFF2-40B4-BE49-F238E27FC236}">
                    <a16:creationId xmlns:a16="http://schemas.microsoft.com/office/drawing/2014/main" id="{75DBE172-C3BA-EC4A-69CC-F5A94F525E41}"/>
                  </a:ext>
                </a:extLst>
              </p:cNvPr>
              <p:cNvSpPr/>
              <p:nvPr/>
            </p:nvSpPr>
            <p:spPr>
              <a:xfrm>
                <a:off x="6638101" y="2898648"/>
                <a:ext cx="3464052" cy="3739896"/>
              </a:xfrm>
              <a:custGeom>
                <a:avLst/>
                <a:gdLst>
                  <a:gd name="connsiteX0" fmla="*/ 0 w 4416552"/>
                  <a:gd name="connsiteY0" fmla="*/ 0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0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0 w 4480560"/>
                  <a:gd name="connsiteY0" fmla="*/ 621792 h 3374136"/>
                  <a:gd name="connsiteX1" fmla="*/ 4480560 w 4480560"/>
                  <a:gd name="connsiteY1" fmla="*/ 0 h 3374136"/>
                  <a:gd name="connsiteX2" fmla="*/ 4480560 w 4480560"/>
                  <a:gd name="connsiteY2" fmla="*/ 3374136 h 3374136"/>
                  <a:gd name="connsiteX3" fmla="*/ 64008 w 4480560"/>
                  <a:gd name="connsiteY3" fmla="*/ 3374136 h 3374136"/>
                  <a:gd name="connsiteX4" fmla="*/ 0 w 4480560"/>
                  <a:gd name="connsiteY4" fmla="*/ 621792 h 3374136"/>
                  <a:gd name="connsiteX0" fmla="*/ 91440 w 4416552"/>
                  <a:gd name="connsiteY0" fmla="*/ 621792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91440 w 4416552"/>
                  <a:gd name="connsiteY4" fmla="*/ 621792 h 3374136"/>
                  <a:gd name="connsiteX0" fmla="*/ 0 w 4416552"/>
                  <a:gd name="connsiteY0" fmla="*/ 630936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630936 h 3374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6552" h="3374136">
                    <a:moveTo>
                      <a:pt x="0" y="630936"/>
                    </a:moveTo>
                    <a:cubicBezTo>
                      <a:pt x="2517648" y="1633728"/>
                      <a:pt x="3243072" y="231648"/>
                      <a:pt x="4416552" y="0"/>
                    </a:cubicBezTo>
                    <a:lnTo>
                      <a:pt x="4416552" y="3374136"/>
                    </a:lnTo>
                    <a:lnTo>
                      <a:pt x="0" y="3374136"/>
                    </a:lnTo>
                    <a:lnTo>
                      <a:pt x="0" y="630936"/>
                    </a:lnTo>
                    <a:close/>
                  </a:path>
                </a:pathLst>
              </a:custGeom>
              <a:solidFill>
                <a:srgbClr val="B4BCC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22" name="Rectangle 3">
                <a:extLst>
                  <a:ext uri="{FF2B5EF4-FFF2-40B4-BE49-F238E27FC236}">
                    <a16:creationId xmlns:a16="http://schemas.microsoft.com/office/drawing/2014/main" id="{03E3576A-5C54-3009-3941-F483F78B333C}"/>
                  </a:ext>
                </a:extLst>
              </p:cNvPr>
              <p:cNvSpPr/>
              <p:nvPr/>
            </p:nvSpPr>
            <p:spPr>
              <a:xfrm>
                <a:off x="6638101" y="2980944"/>
                <a:ext cx="3464052" cy="3657600"/>
              </a:xfrm>
              <a:custGeom>
                <a:avLst/>
                <a:gdLst>
                  <a:gd name="connsiteX0" fmla="*/ 0 w 4416552"/>
                  <a:gd name="connsiteY0" fmla="*/ 0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0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896112 w 4416552"/>
                  <a:gd name="connsiteY0" fmla="*/ 694944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896112 w 4416552"/>
                  <a:gd name="connsiteY4" fmla="*/ 694944 h 3374136"/>
                  <a:gd name="connsiteX0" fmla="*/ 0 w 4480560"/>
                  <a:gd name="connsiteY0" fmla="*/ 621792 h 3374136"/>
                  <a:gd name="connsiteX1" fmla="*/ 4480560 w 4480560"/>
                  <a:gd name="connsiteY1" fmla="*/ 0 h 3374136"/>
                  <a:gd name="connsiteX2" fmla="*/ 4480560 w 4480560"/>
                  <a:gd name="connsiteY2" fmla="*/ 3374136 h 3374136"/>
                  <a:gd name="connsiteX3" fmla="*/ 64008 w 4480560"/>
                  <a:gd name="connsiteY3" fmla="*/ 3374136 h 3374136"/>
                  <a:gd name="connsiteX4" fmla="*/ 0 w 4480560"/>
                  <a:gd name="connsiteY4" fmla="*/ 621792 h 3374136"/>
                  <a:gd name="connsiteX0" fmla="*/ 91440 w 4416552"/>
                  <a:gd name="connsiteY0" fmla="*/ 621792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91440 w 4416552"/>
                  <a:gd name="connsiteY4" fmla="*/ 621792 h 3374136"/>
                  <a:gd name="connsiteX0" fmla="*/ 0 w 4416552"/>
                  <a:gd name="connsiteY0" fmla="*/ 630936 h 3374136"/>
                  <a:gd name="connsiteX1" fmla="*/ 4416552 w 4416552"/>
                  <a:gd name="connsiteY1" fmla="*/ 0 h 3374136"/>
                  <a:gd name="connsiteX2" fmla="*/ 4416552 w 4416552"/>
                  <a:gd name="connsiteY2" fmla="*/ 3374136 h 3374136"/>
                  <a:gd name="connsiteX3" fmla="*/ 0 w 4416552"/>
                  <a:gd name="connsiteY3" fmla="*/ 3374136 h 3374136"/>
                  <a:gd name="connsiteX4" fmla="*/ 0 w 4416552"/>
                  <a:gd name="connsiteY4" fmla="*/ 630936 h 3374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6552" h="3374136">
                    <a:moveTo>
                      <a:pt x="0" y="630936"/>
                    </a:moveTo>
                    <a:cubicBezTo>
                      <a:pt x="2517648" y="1633728"/>
                      <a:pt x="3243072" y="231648"/>
                      <a:pt x="4416552" y="0"/>
                    </a:cubicBezTo>
                    <a:lnTo>
                      <a:pt x="4416552" y="3374136"/>
                    </a:lnTo>
                    <a:lnTo>
                      <a:pt x="0" y="3374136"/>
                    </a:lnTo>
                    <a:lnTo>
                      <a:pt x="0" y="630936"/>
                    </a:lnTo>
                    <a:close/>
                  </a:path>
                </a:pathLst>
              </a:custGeom>
              <a:solidFill>
                <a:srgbClr val="F1E8E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558D900-6E97-46F2-8C4F-57A2756C8B72}"/>
                </a:ext>
              </a:extLst>
            </p:cNvPr>
            <p:cNvGrpSpPr/>
            <p:nvPr/>
          </p:nvGrpSpPr>
          <p:grpSpPr>
            <a:xfrm>
              <a:off x="6719344" y="323378"/>
              <a:ext cx="2770632" cy="1776462"/>
              <a:chOff x="6719344" y="234478"/>
              <a:chExt cx="2770632" cy="1776462"/>
            </a:xfrm>
          </p:grpSpPr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14076F82-6836-1F99-4C0D-F3D59D1CEF88}"/>
                  </a:ext>
                </a:extLst>
              </p:cNvPr>
              <p:cNvGrpSpPr/>
              <p:nvPr/>
            </p:nvGrpSpPr>
            <p:grpSpPr>
              <a:xfrm>
                <a:off x="7602760" y="234478"/>
                <a:ext cx="1080000" cy="1080000"/>
                <a:chOff x="9209488" y="1048404"/>
                <a:chExt cx="1296000" cy="1296000"/>
              </a:xfrm>
            </p:grpSpPr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0683A9B5-1E81-D4DF-2CDA-F42D6AA0396C}"/>
                    </a:ext>
                  </a:extLst>
                </p:cNvPr>
                <p:cNvSpPr/>
                <p:nvPr/>
              </p:nvSpPr>
              <p:spPr>
                <a:xfrm>
                  <a:off x="9209488" y="1048404"/>
                  <a:ext cx="1296000" cy="1296000"/>
                </a:xfrm>
                <a:prstGeom prst="ellipse">
                  <a:avLst/>
                </a:prstGeom>
                <a:solidFill>
                  <a:schemeClr val="bg1">
                    <a:lumMod val="75000"/>
                  </a:schemeClr>
                </a:solidFill>
                <a:ln w="57150">
                  <a:solidFill>
                    <a:schemeClr val="bg1">
                      <a:lumMod val="9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119" name="Graphic 118" descr="User with solid fill">
                  <a:extLst>
                    <a:ext uri="{FF2B5EF4-FFF2-40B4-BE49-F238E27FC236}">
                      <a16:creationId xmlns:a16="http://schemas.microsoft.com/office/drawing/2014/main" id="{086E1C14-1E25-DBE5-6026-5E8F2F89DD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410656" y="1202628"/>
                  <a:ext cx="914400" cy="914400"/>
                </a:xfrm>
                <a:prstGeom prst="rect">
                  <a:avLst/>
                </a:prstGeom>
              </p:spPr>
            </p:pic>
          </p:grp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BA1701FE-C5D9-0424-E105-DB1E5F755A49}"/>
                  </a:ext>
                </a:extLst>
              </p:cNvPr>
              <p:cNvSpPr txBox="1"/>
              <p:nvPr/>
            </p:nvSpPr>
            <p:spPr>
              <a:xfrm>
                <a:off x="6719344" y="1456942"/>
                <a:ext cx="2770632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dirty="0">
                    <a:solidFill>
                      <a:schemeClr val="bg1"/>
                    </a:solidFill>
                  </a:rPr>
                  <a:t>Hare Krishna, </a:t>
                </a:r>
                <a:r>
                  <a:rPr lang="en-IN" i="1" dirty="0">
                    <a:solidFill>
                      <a:schemeClr val="bg1"/>
                    </a:solidFill>
                  </a:rPr>
                  <a:t>&lt;user name&gt;</a:t>
                </a:r>
              </a:p>
              <a:p>
                <a:pPr algn="ctr"/>
                <a:r>
                  <a:rPr lang="en-IN" sz="1200" i="1" dirty="0">
                    <a:solidFill>
                      <a:schemeClr val="bg1"/>
                    </a:solidFill>
                  </a:rPr>
                  <a:t>Feel the presence of Krishna every bead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C213455-FC28-8B91-8E72-B458B0A3B58D}"/>
                </a:ext>
              </a:extLst>
            </p:cNvPr>
            <p:cNvGrpSpPr/>
            <p:nvPr/>
          </p:nvGrpSpPr>
          <p:grpSpPr>
            <a:xfrm>
              <a:off x="6404390" y="3395634"/>
              <a:ext cx="3415016" cy="2810873"/>
              <a:chOff x="4573530" y="2605696"/>
              <a:chExt cx="3415016" cy="2810873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3091D945-FB2E-1492-20EE-E33A97530FB2}"/>
                  </a:ext>
                </a:extLst>
              </p:cNvPr>
              <p:cNvGrpSpPr/>
              <p:nvPr/>
            </p:nvGrpSpPr>
            <p:grpSpPr>
              <a:xfrm>
                <a:off x="4577599" y="4291278"/>
                <a:ext cx="3301215" cy="1125291"/>
                <a:chOff x="4581144" y="2578608"/>
                <a:chExt cx="3301215" cy="1125291"/>
              </a:xfrm>
            </p:grpSpPr>
            <p:sp>
              <p:nvSpPr>
                <p:cNvPr id="106" name="Rectangle: Rounded Corners 105">
                  <a:extLst>
                    <a:ext uri="{FF2B5EF4-FFF2-40B4-BE49-F238E27FC236}">
                      <a16:creationId xmlns:a16="http://schemas.microsoft.com/office/drawing/2014/main" id="{80646EE8-F494-B4BB-5C63-55E5038944D0}"/>
                    </a:ext>
                  </a:extLst>
                </p:cNvPr>
                <p:cNvSpPr/>
                <p:nvPr/>
              </p:nvSpPr>
              <p:spPr>
                <a:xfrm>
                  <a:off x="4581144" y="2578608"/>
                  <a:ext cx="3301215" cy="1125291"/>
                </a:xfrm>
                <a:prstGeom prst="roundRect">
                  <a:avLst>
                    <a:gd name="adj" fmla="val 9140"/>
                  </a:avLst>
                </a:prstGeom>
                <a:solidFill>
                  <a:srgbClr val="F1E8EB"/>
                </a:solidFill>
                <a:ln w="38100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D3438D20-DAA9-ECDE-9481-CF967AA26B9B}"/>
                    </a:ext>
                  </a:extLst>
                </p:cNvPr>
                <p:cNvSpPr txBox="1"/>
                <p:nvPr/>
              </p:nvSpPr>
              <p:spPr>
                <a:xfrm>
                  <a:off x="4616958" y="2612136"/>
                  <a:ext cx="147904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u="sng" dirty="0">
                      <a:solidFill>
                        <a:srgbClr val="7030A0"/>
                      </a:solidFill>
                    </a:rPr>
                    <a:t>Mindful </a:t>
                  </a:r>
                  <a:r>
                    <a:rPr lang="en-IN" sz="1100" u="sng" dirty="0" err="1">
                      <a:solidFill>
                        <a:srgbClr val="7030A0"/>
                      </a:solidFill>
                    </a:rPr>
                    <a:t>japa</a:t>
                  </a:r>
                  <a:r>
                    <a:rPr lang="en-IN" sz="1100" u="sng" dirty="0">
                      <a:solidFill>
                        <a:srgbClr val="7030A0"/>
                      </a:solidFill>
                    </a:rPr>
                    <a:t> progress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77EFE2FA-45E5-7001-E1BD-1435C4DAA82F}"/>
                    </a:ext>
                  </a:extLst>
                </p:cNvPr>
                <p:cNvSpPr txBox="1"/>
                <p:nvPr/>
              </p:nvSpPr>
              <p:spPr>
                <a:xfrm>
                  <a:off x="4616958" y="2978328"/>
                  <a:ext cx="1188000" cy="5693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6890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r>
                    <a:rPr lang="en-IN" sz="1050" dirty="0">
                      <a:solidFill>
                        <a:srgbClr val="7030A0"/>
                      </a:solidFill>
                    </a:rPr>
                    <a:t>Total heard count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D5B42472-F09C-5734-1863-33652B1F4C46}"/>
                    </a:ext>
                  </a:extLst>
                </p:cNvPr>
                <p:cNvSpPr txBox="1"/>
                <p:nvPr/>
              </p:nvSpPr>
              <p:spPr>
                <a:xfrm>
                  <a:off x="5750568" y="2978328"/>
                  <a:ext cx="1188000" cy="5693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34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pPr algn="ctr"/>
                  <a:r>
                    <a:rPr lang="en-IN" sz="1050" dirty="0">
                      <a:solidFill>
                        <a:srgbClr val="7030A0"/>
                      </a:solidFill>
                    </a:rPr>
                    <a:t>Across days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BE29E5B9-418B-B9E3-BDC2-5DA82CD30F99}"/>
                    </a:ext>
                  </a:extLst>
                </p:cNvPr>
                <p:cNvCxnSpPr/>
                <p:nvPr/>
              </p:nvCxnSpPr>
              <p:spPr>
                <a:xfrm>
                  <a:off x="5832390" y="2965186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4BBEF781-0299-9E9F-0ECA-5340CBAF6CFD}"/>
                    </a:ext>
                  </a:extLst>
                </p:cNvPr>
                <p:cNvCxnSpPr/>
                <p:nvPr/>
              </p:nvCxnSpPr>
              <p:spPr>
                <a:xfrm>
                  <a:off x="6847128" y="2953512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3C7E70C6-B3E2-B462-AA2A-CFB005789AE4}"/>
                    </a:ext>
                  </a:extLst>
                </p:cNvPr>
                <p:cNvSpPr txBox="1"/>
                <p:nvPr/>
              </p:nvSpPr>
              <p:spPr>
                <a:xfrm>
                  <a:off x="6893381" y="3295493"/>
                  <a:ext cx="936000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1050" dirty="0">
                      <a:solidFill>
                        <a:srgbClr val="7030A0"/>
                      </a:solidFill>
                    </a:rPr>
                    <a:t>Bronze medal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grpSp>
              <p:nvGrpSpPr>
                <p:cNvPr id="113" name="Group 112">
                  <a:extLst>
                    <a:ext uri="{FF2B5EF4-FFF2-40B4-BE49-F238E27FC236}">
                      <a16:creationId xmlns:a16="http://schemas.microsoft.com/office/drawing/2014/main" id="{FA4715C1-95E4-DCD0-D6F6-3641136203AA}"/>
                    </a:ext>
                  </a:extLst>
                </p:cNvPr>
                <p:cNvGrpSpPr/>
                <p:nvPr/>
              </p:nvGrpSpPr>
              <p:grpSpPr>
                <a:xfrm>
                  <a:off x="7110984" y="2944368"/>
                  <a:ext cx="432000" cy="432000"/>
                  <a:chOff x="6964680" y="2971800"/>
                  <a:chExt cx="540000" cy="540000"/>
                </a:xfrm>
              </p:grpSpPr>
              <p:pic>
                <p:nvPicPr>
                  <p:cNvPr id="114" name="Graphic 113" descr="Ribbon with solid fill">
                    <a:extLst>
                      <a:ext uri="{FF2B5EF4-FFF2-40B4-BE49-F238E27FC236}">
                        <a16:creationId xmlns:a16="http://schemas.microsoft.com/office/drawing/2014/main" id="{34FC0FC7-CB00-F850-5EB8-86E680780CC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96DAC541-7B7A-43D3-8B79-37D633B846F1}">
                        <asvg:svgBlip xmlns:asvg="http://schemas.microsoft.com/office/drawing/2016/SVG/main" r:embed="rId5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964680" y="2971800"/>
                    <a:ext cx="540000" cy="540000"/>
                  </a:xfrm>
                  <a:prstGeom prst="rect">
                    <a:avLst/>
                  </a:prstGeom>
                </p:spPr>
              </p:pic>
              <p:sp>
                <p:nvSpPr>
                  <p:cNvPr id="115" name="TextBox 114">
                    <a:extLst>
                      <a:ext uri="{FF2B5EF4-FFF2-40B4-BE49-F238E27FC236}">
                        <a16:creationId xmlns:a16="http://schemas.microsoft.com/office/drawing/2014/main" id="{F81FA8EE-D3FB-0EE0-1086-AD6A52E402CD}"/>
                      </a:ext>
                    </a:extLst>
                  </p:cNvPr>
                  <p:cNvSpPr txBox="1"/>
                  <p:nvPr/>
                </p:nvSpPr>
                <p:spPr>
                  <a:xfrm>
                    <a:off x="7046011" y="3005759"/>
                    <a:ext cx="385530" cy="32701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IN" sz="1100" dirty="0">
                        <a:solidFill>
                          <a:srgbClr val="CD7F32"/>
                        </a:solidFill>
                      </a:rPr>
                      <a:t>B</a:t>
                    </a:r>
                    <a:endParaRPr lang="en-IN" sz="1200" dirty="0">
                      <a:solidFill>
                        <a:srgbClr val="CD7F32"/>
                      </a:solidFill>
                    </a:endParaRPr>
                  </a:p>
                </p:txBody>
              </p:sp>
            </p:grp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405ED3DC-577F-9610-36A5-536201CB4523}"/>
                  </a:ext>
                </a:extLst>
              </p:cNvPr>
              <p:cNvGrpSpPr/>
              <p:nvPr/>
            </p:nvGrpSpPr>
            <p:grpSpPr>
              <a:xfrm>
                <a:off x="4573530" y="2605696"/>
                <a:ext cx="3311122" cy="1125291"/>
                <a:chOff x="4571237" y="2578608"/>
                <a:chExt cx="3311122" cy="1125291"/>
              </a:xfrm>
            </p:grpSpPr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B38A6368-DA36-A29C-86EA-40E7744BF511}"/>
                    </a:ext>
                  </a:extLst>
                </p:cNvPr>
                <p:cNvSpPr/>
                <p:nvPr/>
              </p:nvSpPr>
              <p:spPr>
                <a:xfrm>
                  <a:off x="4581144" y="2578608"/>
                  <a:ext cx="3301215" cy="1125291"/>
                </a:xfrm>
                <a:prstGeom prst="roundRect">
                  <a:avLst>
                    <a:gd name="adj" fmla="val 9140"/>
                  </a:avLst>
                </a:prstGeom>
                <a:solidFill>
                  <a:srgbClr val="F1E8EB"/>
                </a:solidFill>
                <a:ln w="38100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B01F6CA3-D8F6-50CA-A6A4-DB6E5721FEB3}"/>
                    </a:ext>
                  </a:extLst>
                </p:cNvPr>
                <p:cNvSpPr txBox="1"/>
                <p:nvPr/>
              </p:nvSpPr>
              <p:spPr>
                <a:xfrm>
                  <a:off x="4616958" y="2612136"/>
                  <a:ext cx="147904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u="sng" dirty="0">
                      <a:solidFill>
                        <a:srgbClr val="7030A0"/>
                      </a:solidFill>
                    </a:rPr>
                    <a:t>Today’s mala progress</a:t>
                  </a:r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83CEDFE4-F7FA-DE64-9BDE-93910AA65B46}"/>
                    </a:ext>
                  </a:extLst>
                </p:cNvPr>
                <p:cNvSpPr txBox="1"/>
                <p:nvPr/>
              </p:nvSpPr>
              <p:spPr>
                <a:xfrm>
                  <a:off x="4571237" y="2978328"/>
                  <a:ext cx="1261677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4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r>
                    <a:rPr lang="en-IN" sz="1000" dirty="0">
                      <a:solidFill>
                        <a:srgbClr val="7030A0"/>
                      </a:solidFill>
                    </a:rPr>
                    <a:t>Rounds Completed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59EF63BD-7BCD-B31E-66B7-52D2D74D0AA6}"/>
                    </a:ext>
                  </a:extLst>
                </p:cNvPr>
                <p:cNvSpPr txBox="1"/>
                <p:nvPr/>
              </p:nvSpPr>
              <p:spPr>
                <a:xfrm>
                  <a:off x="5750568" y="2987472"/>
                  <a:ext cx="1188000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198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pPr algn="ctr"/>
                  <a:r>
                    <a:rPr lang="en-IN" sz="1000" dirty="0">
                      <a:solidFill>
                        <a:srgbClr val="7030A0"/>
                      </a:solidFill>
                    </a:rPr>
                    <a:t>Total heard count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FAE7B431-6FB7-D345-9CBB-7100C635E0E0}"/>
                    </a:ext>
                  </a:extLst>
                </p:cNvPr>
                <p:cNvCxnSpPr/>
                <p:nvPr/>
              </p:nvCxnSpPr>
              <p:spPr>
                <a:xfrm>
                  <a:off x="5786670" y="2965186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A2FF4825-E0C5-51FE-AE3F-29C76211DC0D}"/>
                    </a:ext>
                  </a:extLst>
                </p:cNvPr>
                <p:cNvCxnSpPr/>
                <p:nvPr/>
              </p:nvCxnSpPr>
              <p:spPr>
                <a:xfrm>
                  <a:off x="6901992" y="2953512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E8296560-B76C-FF1D-DFB8-EC47C101000A}"/>
                  </a:ext>
                </a:extLst>
              </p:cNvPr>
              <p:cNvSpPr txBox="1"/>
              <p:nvPr/>
            </p:nvSpPr>
            <p:spPr>
              <a:xfrm>
                <a:off x="6800546" y="3312060"/>
                <a:ext cx="1188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rgbClr val="7030A0"/>
                    </a:solidFill>
                  </a:rPr>
                  <a:t>Acquired stars</a:t>
                </a:r>
                <a:endParaRPr lang="en-IN" sz="1100" dirty="0">
                  <a:solidFill>
                    <a:srgbClr val="7030A0"/>
                  </a:solidFill>
                </a:endParaRPr>
              </a:p>
            </p:txBody>
          </p:sp>
          <p:pic>
            <p:nvPicPr>
              <p:cNvPr id="36" name="Graphic 35" descr="Star with solid fill">
                <a:extLst>
                  <a:ext uri="{FF2B5EF4-FFF2-40B4-BE49-F238E27FC236}">
                    <a16:creationId xmlns:a16="http://schemas.microsoft.com/office/drawing/2014/main" id="{CDE014EC-2135-FFF1-0459-69EDD505CF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006210" y="3005416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51" name="Graphic 50" descr="Star with solid fill">
                <a:extLst>
                  <a:ext uri="{FF2B5EF4-FFF2-40B4-BE49-F238E27FC236}">
                    <a16:creationId xmlns:a16="http://schemas.microsoft.com/office/drawing/2014/main" id="{17499713-2A93-A701-0B8B-8494468D9C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201826" y="2936714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52" name="Graphic 51" descr="Star with solid fill">
                <a:extLst>
                  <a:ext uri="{FF2B5EF4-FFF2-40B4-BE49-F238E27FC236}">
                    <a16:creationId xmlns:a16="http://schemas.microsoft.com/office/drawing/2014/main" id="{8DEF8377-9519-51E6-605F-E940BE84C3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354226" y="3089114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64" name="Graphic 63" descr="Star with solid fill">
                <a:extLst>
                  <a:ext uri="{FF2B5EF4-FFF2-40B4-BE49-F238E27FC236}">
                    <a16:creationId xmlns:a16="http://schemas.microsoft.com/office/drawing/2014/main" id="{38B9A317-F8D6-FFD1-A293-5AFBF12426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553663" y="3004246"/>
                <a:ext cx="257321" cy="276064"/>
              </a:xfrm>
              <a:prstGeom prst="rect">
                <a:avLst/>
              </a:prstGeom>
            </p:spPr>
          </p:pic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2BF81CF-59F1-D176-F940-0163F4A42DE4}"/>
                </a:ext>
              </a:extLst>
            </p:cNvPr>
            <p:cNvSpPr txBox="1"/>
            <p:nvPr/>
          </p:nvSpPr>
          <p:spPr>
            <a:xfrm>
              <a:off x="6244237" y="2397113"/>
              <a:ext cx="158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bg1"/>
                  </a:solidFill>
                </a:rPr>
                <a:t>Level Selection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1988DAB-6D12-D665-A86B-D2EFBC9FD908}"/>
                </a:ext>
              </a:extLst>
            </p:cNvPr>
            <p:cNvSpPr txBox="1"/>
            <p:nvPr/>
          </p:nvSpPr>
          <p:spPr>
            <a:xfrm>
              <a:off x="7996837" y="2409813"/>
              <a:ext cx="158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bg1"/>
                  </a:solidFill>
                </a:rPr>
                <a:t>Progress card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6E6143B-5371-A858-C187-3131FA78BA0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708337" y="2172955"/>
              <a:ext cx="0" cy="129600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4" name="Graphic 123" descr="Back with solid fill">
            <a:extLst>
              <a:ext uri="{FF2B5EF4-FFF2-40B4-BE49-F238E27FC236}">
                <a16:creationId xmlns:a16="http://schemas.microsoft.com/office/drawing/2014/main" id="{ECB74E60-1C24-15E1-7F7B-7E21EFB3C7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927019" y="5423991"/>
            <a:ext cx="288000" cy="288000"/>
          </a:xfrm>
          <a:prstGeom prst="rect">
            <a:avLst/>
          </a:prstGeom>
        </p:spPr>
      </p:pic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F823E257-80BE-FE22-93E0-C98794E3E2F5}"/>
              </a:ext>
            </a:extLst>
          </p:cNvPr>
          <p:cNvCxnSpPr>
            <a:cxnSpLocks/>
          </p:cNvCxnSpPr>
          <p:nvPr/>
        </p:nvCxnSpPr>
        <p:spPr>
          <a:xfrm flipV="1">
            <a:off x="3215019" y="2595934"/>
            <a:ext cx="3526584" cy="2858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E91FEFDA-6B00-22CD-ABDF-9CBB6887774E}"/>
              </a:ext>
            </a:extLst>
          </p:cNvPr>
          <p:cNvGrpSpPr/>
          <p:nvPr/>
        </p:nvGrpSpPr>
        <p:grpSpPr>
          <a:xfrm>
            <a:off x="7268075" y="1163601"/>
            <a:ext cx="3415016" cy="1125291"/>
            <a:chOff x="7305768" y="545523"/>
            <a:chExt cx="3415016" cy="1125291"/>
          </a:xfrm>
        </p:grpSpPr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76049265-124E-8557-B134-E0221AD39F1C}"/>
                </a:ext>
              </a:extLst>
            </p:cNvPr>
            <p:cNvGrpSpPr/>
            <p:nvPr/>
          </p:nvGrpSpPr>
          <p:grpSpPr>
            <a:xfrm>
              <a:off x="7305768" y="545523"/>
              <a:ext cx="3415016" cy="1125291"/>
              <a:chOff x="6281640" y="3433734"/>
              <a:chExt cx="3415016" cy="1125291"/>
            </a:xfrm>
          </p:grpSpPr>
          <p:grpSp>
            <p:nvGrpSpPr>
              <p:cNvPr id="194" name="Group 193">
                <a:extLst>
                  <a:ext uri="{FF2B5EF4-FFF2-40B4-BE49-F238E27FC236}">
                    <a16:creationId xmlns:a16="http://schemas.microsoft.com/office/drawing/2014/main" id="{BBE9A9D7-7F09-C261-2121-35069842208A}"/>
                  </a:ext>
                </a:extLst>
              </p:cNvPr>
              <p:cNvGrpSpPr/>
              <p:nvPr/>
            </p:nvGrpSpPr>
            <p:grpSpPr>
              <a:xfrm>
                <a:off x="6281640" y="3433734"/>
                <a:ext cx="3311122" cy="1125291"/>
                <a:chOff x="4571237" y="2578608"/>
                <a:chExt cx="3311122" cy="1125291"/>
              </a:xfrm>
            </p:grpSpPr>
            <p:sp>
              <p:nvSpPr>
                <p:cNvPr id="203" name="Rectangle: Rounded Corners 202">
                  <a:extLst>
                    <a:ext uri="{FF2B5EF4-FFF2-40B4-BE49-F238E27FC236}">
                      <a16:creationId xmlns:a16="http://schemas.microsoft.com/office/drawing/2014/main" id="{A5431155-AA31-E640-C2E6-BDA93D828152}"/>
                    </a:ext>
                  </a:extLst>
                </p:cNvPr>
                <p:cNvSpPr/>
                <p:nvPr/>
              </p:nvSpPr>
              <p:spPr>
                <a:xfrm>
                  <a:off x="4581144" y="2578608"/>
                  <a:ext cx="3301215" cy="1125291"/>
                </a:xfrm>
                <a:prstGeom prst="roundRect">
                  <a:avLst>
                    <a:gd name="adj" fmla="val 9140"/>
                  </a:avLst>
                </a:prstGeom>
                <a:solidFill>
                  <a:srgbClr val="F1E8EB"/>
                </a:solidFill>
                <a:ln w="38100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04" name="TextBox 203">
                  <a:extLst>
                    <a:ext uri="{FF2B5EF4-FFF2-40B4-BE49-F238E27FC236}">
                      <a16:creationId xmlns:a16="http://schemas.microsoft.com/office/drawing/2014/main" id="{DB462024-9341-2E50-C495-5927C6A83EB3}"/>
                    </a:ext>
                  </a:extLst>
                </p:cNvPr>
                <p:cNvSpPr txBox="1"/>
                <p:nvPr/>
              </p:nvSpPr>
              <p:spPr>
                <a:xfrm>
                  <a:off x="4616958" y="2612136"/>
                  <a:ext cx="147904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7030A0"/>
                      </a:solidFill>
                    </a:rPr>
                    <a:t>22-Dec-2024</a:t>
                  </a:r>
                </a:p>
              </p:txBody>
            </p:sp>
            <p:sp>
              <p:nvSpPr>
                <p:cNvPr id="205" name="TextBox 204">
                  <a:extLst>
                    <a:ext uri="{FF2B5EF4-FFF2-40B4-BE49-F238E27FC236}">
                      <a16:creationId xmlns:a16="http://schemas.microsoft.com/office/drawing/2014/main" id="{DADDFC43-E406-E35F-58FB-CF803AB2740D}"/>
                    </a:ext>
                  </a:extLst>
                </p:cNvPr>
                <p:cNvSpPr txBox="1"/>
                <p:nvPr/>
              </p:nvSpPr>
              <p:spPr>
                <a:xfrm>
                  <a:off x="4571237" y="2978328"/>
                  <a:ext cx="1261677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4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r>
                    <a:rPr lang="en-IN" sz="1000" dirty="0">
                      <a:solidFill>
                        <a:srgbClr val="7030A0"/>
                      </a:solidFill>
                    </a:rPr>
                    <a:t>Rounds Completed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206" name="TextBox 205">
                  <a:extLst>
                    <a:ext uri="{FF2B5EF4-FFF2-40B4-BE49-F238E27FC236}">
                      <a16:creationId xmlns:a16="http://schemas.microsoft.com/office/drawing/2014/main" id="{854A8875-E5C9-CCEF-D786-CA4BDE8D270C}"/>
                    </a:ext>
                  </a:extLst>
                </p:cNvPr>
                <p:cNvSpPr txBox="1"/>
                <p:nvPr/>
              </p:nvSpPr>
              <p:spPr>
                <a:xfrm>
                  <a:off x="5750568" y="2987472"/>
                  <a:ext cx="1188000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198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pPr algn="ctr"/>
                  <a:r>
                    <a:rPr lang="en-IN" sz="1000" dirty="0">
                      <a:solidFill>
                        <a:srgbClr val="7030A0"/>
                      </a:solidFill>
                    </a:rPr>
                    <a:t>Total heard count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2D07C16F-B704-7E88-CAE1-F4CAC9D3C450}"/>
                    </a:ext>
                  </a:extLst>
                </p:cNvPr>
                <p:cNvCxnSpPr/>
                <p:nvPr/>
              </p:nvCxnSpPr>
              <p:spPr>
                <a:xfrm>
                  <a:off x="5786670" y="2965186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>
                  <a:extLst>
                    <a:ext uri="{FF2B5EF4-FFF2-40B4-BE49-F238E27FC236}">
                      <a16:creationId xmlns:a16="http://schemas.microsoft.com/office/drawing/2014/main" id="{5738FA72-2DAC-F994-989B-1CFA1A98556D}"/>
                    </a:ext>
                  </a:extLst>
                </p:cNvPr>
                <p:cNvCxnSpPr/>
                <p:nvPr/>
              </p:nvCxnSpPr>
              <p:spPr>
                <a:xfrm>
                  <a:off x="6901992" y="2953512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199F67A9-B877-FB53-43B4-21F6D333AE24}"/>
                  </a:ext>
                </a:extLst>
              </p:cNvPr>
              <p:cNvSpPr txBox="1"/>
              <p:nvPr/>
            </p:nvSpPr>
            <p:spPr>
              <a:xfrm>
                <a:off x="8508656" y="4140098"/>
                <a:ext cx="1188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rgbClr val="7030A0"/>
                    </a:solidFill>
                  </a:rPr>
                  <a:t>Acquired stars</a:t>
                </a:r>
                <a:endParaRPr lang="en-IN" sz="1100" dirty="0">
                  <a:solidFill>
                    <a:srgbClr val="7030A0"/>
                  </a:solidFill>
                </a:endParaRPr>
              </a:p>
            </p:txBody>
          </p:sp>
          <p:pic>
            <p:nvPicPr>
              <p:cNvPr id="196" name="Graphic 195" descr="Star with solid fill">
                <a:extLst>
                  <a:ext uri="{FF2B5EF4-FFF2-40B4-BE49-F238E27FC236}">
                    <a16:creationId xmlns:a16="http://schemas.microsoft.com/office/drawing/2014/main" id="{060FB5AC-F567-A3BD-60F8-CC6A2B25D3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714320" y="3833454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200" name="Graphic 199" descr="Star with solid fill">
                <a:extLst>
                  <a:ext uri="{FF2B5EF4-FFF2-40B4-BE49-F238E27FC236}">
                    <a16:creationId xmlns:a16="http://schemas.microsoft.com/office/drawing/2014/main" id="{14AF8066-5DAB-F625-C4C8-206C97B313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909936" y="3764752"/>
                <a:ext cx="257321" cy="276064"/>
              </a:xfrm>
              <a:prstGeom prst="rect">
                <a:avLst/>
              </a:prstGeom>
            </p:spPr>
          </p:pic>
        </p:grpSp>
        <p:pic>
          <p:nvPicPr>
            <p:cNvPr id="209" name="Graphic 208" descr="Back with solid fill">
              <a:extLst>
                <a:ext uri="{FF2B5EF4-FFF2-40B4-BE49-F238E27FC236}">
                  <a16:creationId xmlns:a16="http://schemas.microsoft.com/office/drawing/2014/main" id="{B92AE684-DD50-184F-240C-D8FC42CE5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071734" y="847931"/>
              <a:ext cx="288000" cy="288000"/>
            </a:xfrm>
            <a:prstGeom prst="rect">
              <a:avLst/>
            </a:prstGeom>
          </p:spPr>
        </p:pic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AF927B25-D304-8E00-61E7-DA565BEF65B3}"/>
              </a:ext>
            </a:extLst>
          </p:cNvPr>
          <p:cNvGrpSpPr/>
          <p:nvPr/>
        </p:nvGrpSpPr>
        <p:grpSpPr>
          <a:xfrm>
            <a:off x="7277982" y="2477363"/>
            <a:ext cx="3415016" cy="1125291"/>
            <a:chOff x="7305768" y="545523"/>
            <a:chExt cx="3415016" cy="1125291"/>
          </a:xfrm>
        </p:grpSpPr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04F92FBB-25CE-C5E9-BE53-59D9788BB520}"/>
                </a:ext>
              </a:extLst>
            </p:cNvPr>
            <p:cNvGrpSpPr/>
            <p:nvPr/>
          </p:nvGrpSpPr>
          <p:grpSpPr>
            <a:xfrm>
              <a:off x="7305768" y="545523"/>
              <a:ext cx="3415016" cy="1125291"/>
              <a:chOff x="6281640" y="3433734"/>
              <a:chExt cx="3415016" cy="1125291"/>
            </a:xfrm>
          </p:grpSpPr>
          <p:grpSp>
            <p:nvGrpSpPr>
              <p:cNvPr id="214" name="Group 213">
                <a:extLst>
                  <a:ext uri="{FF2B5EF4-FFF2-40B4-BE49-F238E27FC236}">
                    <a16:creationId xmlns:a16="http://schemas.microsoft.com/office/drawing/2014/main" id="{FEE25359-D62E-49E4-CC44-442D18896409}"/>
                  </a:ext>
                </a:extLst>
              </p:cNvPr>
              <p:cNvGrpSpPr/>
              <p:nvPr/>
            </p:nvGrpSpPr>
            <p:grpSpPr>
              <a:xfrm>
                <a:off x="6281640" y="3433734"/>
                <a:ext cx="3311122" cy="1125291"/>
                <a:chOff x="4571237" y="2578608"/>
                <a:chExt cx="3311122" cy="1125291"/>
              </a:xfrm>
            </p:grpSpPr>
            <p:sp>
              <p:nvSpPr>
                <p:cNvPr id="220" name="Rectangle: Rounded Corners 219">
                  <a:extLst>
                    <a:ext uri="{FF2B5EF4-FFF2-40B4-BE49-F238E27FC236}">
                      <a16:creationId xmlns:a16="http://schemas.microsoft.com/office/drawing/2014/main" id="{D893BCD5-0F2A-FB1C-0113-E62B26FEEC37}"/>
                    </a:ext>
                  </a:extLst>
                </p:cNvPr>
                <p:cNvSpPr/>
                <p:nvPr/>
              </p:nvSpPr>
              <p:spPr>
                <a:xfrm>
                  <a:off x="4581144" y="2578608"/>
                  <a:ext cx="3301215" cy="1125291"/>
                </a:xfrm>
                <a:prstGeom prst="roundRect">
                  <a:avLst>
                    <a:gd name="adj" fmla="val 9140"/>
                  </a:avLst>
                </a:prstGeom>
                <a:solidFill>
                  <a:srgbClr val="F1E8EB"/>
                </a:solidFill>
                <a:ln w="38100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21" name="TextBox 220">
                  <a:extLst>
                    <a:ext uri="{FF2B5EF4-FFF2-40B4-BE49-F238E27FC236}">
                      <a16:creationId xmlns:a16="http://schemas.microsoft.com/office/drawing/2014/main" id="{CF54DB8F-97F5-687B-DEF9-96DB6B4E1930}"/>
                    </a:ext>
                  </a:extLst>
                </p:cNvPr>
                <p:cNvSpPr txBox="1"/>
                <p:nvPr/>
              </p:nvSpPr>
              <p:spPr>
                <a:xfrm>
                  <a:off x="4616958" y="2612136"/>
                  <a:ext cx="147904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7030A0"/>
                      </a:solidFill>
                    </a:rPr>
                    <a:t>21-Dec-2024</a:t>
                  </a:r>
                </a:p>
              </p:txBody>
            </p:sp>
            <p:sp>
              <p:nvSpPr>
                <p:cNvPr id="222" name="TextBox 221">
                  <a:extLst>
                    <a:ext uri="{FF2B5EF4-FFF2-40B4-BE49-F238E27FC236}">
                      <a16:creationId xmlns:a16="http://schemas.microsoft.com/office/drawing/2014/main" id="{33E968EC-AF00-1D60-65B0-683454EE56A4}"/>
                    </a:ext>
                  </a:extLst>
                </p:cNvPr>
                <p:cNvSpPr txBox="1"/>
                <p:nvPr/>
              </p:nvSpPr>
              <p:spPr>
                <a:xfrm>
                  <a:off x="4571237" y="2978328"/>
                  <a:ext cx="1261677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9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r>
                    <a:rPr lang="en-IN" sz="1000" dirty="0">
                      <a:solidFill>
                        <a:srgbClr val="7030A0"/>
                      </a:solidFill>
                    </a:rPr>
                    <a:t>Rounds Completed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223" name="TextBox 222">
                  <a:extLst>
                    <a:ext uri="{FF2B5EF4-FFF2-40B4-BE49-F238E27FC236}">
                      <a16:creationId xmlns:a16="http://schemas.microsoft.com/office/drawing/2014/main" id="{CF801B8D-CCB7-6791-4F84-1B85D866F38E}"/>
                    </a:ext>
                  </a:extLst>
                </p:cNvPr>
                <p:cNvSpPr txBox="1"/>
                <p:nvPr/>
              </p:nvSpPr>
              <p:spPr>
                <a:xfrm>
                  <a:off x="5750568" y="2987472"/>
                  <a:ext cx="1188000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304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pPr algn="ctr"/>
                  <a:r>
                    <a:rPr lang="en-IN" sz="1000" dirty="0">
                      <a:solidFill>
                        <a:srgbClr val="7030A0"/>
                      </a:solidFill>
                    </a:rPr>
                    <a:t>Total heard count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224" name="Straight Connector 223">
                  <a:extLst>
                    <a:ext uri="{FF2B5EF4-FFF2-40B4-BE49-F238E27FC236}">
                      <a16:creationId xmlns:a16="http://schemas.microsoft.com/office/drawing/2014/main" id="{265CFB0A-154B-C7C9-F53D-DDB180452A11}"/>
                    </a:ext>
                  </a:extLst>
                </p:cNvPr>
                <p:cNvCxnSpPr/>
                <p:nvPr/>
              </p:nvCxnSpPr>
              <p:spPr>
                <a:xfrm>
                  <a:off x="5786670" y="2965186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Straight Connector 224">
                  <a:extLst>
                    <a:ext uri="{FF2B5EF4-FFF2-40B4-BE49-F238E27FC236}">
                      <a16:creationId xmlns:a16="http://schemas.microsoft.com/office/drawing/2014/main" id="{EF1FBBF4-19B3-E874-8B37-3A0DFFCAA256}"/>
                    </a:ext>
                  </a:extLst>
                </p:cNvPr>
                <p:cNvCxnSpPr/>
                <p:nvPr/>
              </p:nvCxnSpPr>
              <p:spPr>
                <a:xfrm>
                  <a:off x="6901992" y="2953512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5" name="TextBox 214">
                <a:extLst>
                  <a:ext uri="{FF2B5EF4-FFF2-40B4-BE49-F238E27FC236}">
                    <a16:creationId xmlns:a16="http://schemas.microsoft.com/office/drawing/2014/main" id="{1032BA8C-A067-6151-7CB5-C277B691EF61}"/>
                  </a:ext>
                </a:extLst>
              </p:cNvPr>
              <p:cNvSpPr txBox="1"/>
              <p:nvPr/>
            </p:nvSpPr>
            <p:spPr>
              <a:xfrm>
                <a:off x="8508656" y="4140098"/>
                <a:ext cx="1188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rgbClr val="7030A0"/>
                    </a:solidFill>
                  </a:rPr>
                  <a:t>Acquired stars</a:t>
                </a:r>
                <a:endParaRPr lang="en-IN" sz="1100" dirty="0">
                  <a:solidFill>
                    <a:srgbClr val="7030A0"/>
                  </a:solidFill>
                </a:endParaRPr>
              </a:p>
            </p:txBody>
          </p:sp>
          <p:pic>
            <p:nvPicPr>
              <p:cNvPr id="216" name="Graphic 215" descr="Star with solid fill">
                <a:extLst>
                  <a:ext uri="{FF2B5EF4-FFF2-40B4-BE49-F238E27FC236}">
                    <a16:creationId xmlns:a16="http://schemas.microsoft.com/office/drawing/2014/main" id="{A4E68625-F4B9-DD58-6566-B75B2100C1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714320" y="3833454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217" name="Graphic 216" descr="Star with solid fill">
                <a:extLst>
                  <a:ext uri="{FF2B5EF4-FFF2-40B4-BE49-F238E27FC236}">
                    <a16:creationId xmlns:a16="http://schemas.microsoft.com/office/drawing/2014/main" id="{6BB7E583-997C-A18F-8522-6699BD65C6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909936" y="3764752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218" name="Graphic 217" descr="Star with solid fill">
                <a:extLst>
                  <a:ext uri="{FF2B5EF4-FFF2-40B4-BE49-F238E27FC236}">
                    <a16:creationId xmlns:a16="http://schemas.microsoft.com/office/drawing/2014/main" id="{34DF1C6E-FC20-B2DE-BB3E-FB7CC605EC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062336" y="3917152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219" name="Graphic 218" descr="Star with solid fill">
                <a:extLst>
                  <a:ext uri="{FF2B5EF4-FFF2-40B4-BE49-F238E27FC236}">
                    <a16:creationId xmlns:a16="http://schemas.microsoft.com/office/drawing/2014/main" id="{23AC9FFC-8E59-4C48-B4D0-25A31A117D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261773" y="3832284"/>
                <a:ext cx="257321" cy="276064"/>
              </a:xfrm>
              <a:prstGeom prst="rect">
                <a:avLst/>
              </a:prstGeom>
            </p:spPr>
          </p:pic>
        </p:grpSp>
        <p:pic>
          <p:nvPicPr>
            <p:cNvPr id="213" name="Graphic 212" descr="Back with solid fill">
              <a:extLst>
                <a:ext uri="{FF2B5EF4-FFF2-40B4-BE49-F238E27FC236}">
                  <a16:creationId xmlns:a16="http://schemas.microsoft.com/office/drawing/2014/main" id="{719E29E5-9575-8D97-86FE-6A611095F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071734" y="847931"/>
              <a:ext cx="288000" cy="288000"/>
            </a:xfrm>
            <a:prstGeom prst="rect">
              <a:avLst/>
            </a:prstGeom>
          </p:spPr>
        </p:pic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223A893D-40DA-9349-0A39-630ABB1DA25B}"/>
              </a:ext>
            </a:extLst>
          </p:cNvPr>
          <p:cNvGrpSpPr/>
          <p:nvPr/>
        </p:nvGrpSpPr>
        <p:grpSpPr>
          <a:xfrm>
            <a:off x="7263307" y="3837203"/>
            <a:ext cx="3415016" cy="1125291"/>
            <a:chOff x="7305768" y="545523"/>
            <a:chExt cx="3415016" cy="1125291"/>
          </a:xfrm>
        </p:grpSpPr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ED0AFCFA-6131-CE6D-25C5-677BAA028253}"/>
                </a:ext>
              </a:extLst>
            </p:cNvPr>
            <p:cNvGrpSpPr/>
            <p:nvPr/>
          </p:nvGrpSpPr>
          <p:grpSpPr>
            <a:xfrm>
              <a:off x="7305768" y="545523"/>
              <a:ext cx="3415016" cy="1125291"/>
              <a:chOff x="6281640" y="3433734"/>
              <a:chExt cx="3415016" cy="1125291"/>
            </a:xfrm>
          </p:grpSpPr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D884C6F2-2FE8-D97F-CB64-C24DDDFDC3AB}"/>
                  </a:ext>
                </a:extLst>
              </p:cNvPr>
              <p:cNvGrpSpPr/>
              <p:nvPr/>
            </p:nvGrpSpPr>
            <p:grpSpPr>
              <a:xfrm>
                <a:off x="6281640" y="3433734"/>
                <a:ext cx="3311122" cy="1125291"/>
                <a:chOff x="4571237" y="2578608"/>
                <a:chExt cx="3311122" cy="1125291"/>
              </a:xfrm>
            </p:grpSpPr>
            <p:sp>
              <p:nvSpPr>
                <p:cNvPr id="235" name="Rectangle: Rounded Corners 234">
                  <a:extLst>
                    <a:ext uri="{FF2B5EF4-FFF2-40B4-BE49-F238E27FC236}">
                      <a16:creationId xmlns:a16="http://schemas.microsoft.com/office/drawing/2014/main" id="{5E66FD3D-A512-3548-788A-825D277D1B96}"/>
                    </a:ext>
                  </a:extLst>
                </p:cNvPr>
                <p:cNvSpPr/>
                <p:nvPr/>
              </p:nvSpPr>
              <p:spPr>
                <a:xfrm>
                  <a:off x="4581144" y="2578608"/>
                  <a:ext cx="3301215" cy="1125291"/>
                </a:xfrm>
                <a:prstGeom prst="roundRect">
                  <a:avLst>
                    <a:gd name="adj" fmla="val 9140"/>
                  </a:avLst>
                </a:prstGeom>
                <a:solidFill>
                  <a:srgbClr val="F1E8EB"/>
                </a:solidFill>
                <a:ln w="38100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36" name="TextBox 235">
                  <a:extLst>
                    <a:ext uri="{FF2B5EF4-FFF2-40B4-BE49-F238E27FC236}">
                      <a16:creationId xmlns:a16="http://schemas.microsoft.com/office/drawing/2014/main" id="{1EFACB16-E059-5B67-DC31-98D5E889E064}"/>
                    </a:ext>
                  </a:extLst>
                </p:cNvPr>
                <p:cNvSpPr txBox="1"/>
                <p:nvPr/>
              </p:nvSpPr>
              <p:spPr>
                <a:xfrm>
                  <a:off x="4616958" y="2612136"/>
                  <a:ext cx="147904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7030A0"/>
                      </a:solidFill>
                    </a:rPr>
                    <a:t>20-Dec-2024</a:t>
                  </a:r>
                </a:p>
              </p:txBody>
            </p:sp>
            <p:sp>
              <p:nvSpPr>
                <p:cNvPr id="237" name="TextBox 236">
                  <a:extLst>
                    <a:ext uri="{FF2B5EF4-FFF2-40B4-BE49-F238E27FC236}">
                      <a16:creationId xmlns:a16="http://schemas.microsoft.com/office/drawing/2014/main" id="{7988A696-B6F7-2575-2B3A-9F1F345AB456}"/>
                    </a:ext>
                  </a:extLst>
                </p:cNvPr>
                <p:cNvSpPr txBox="1"/>
                <p:nvPr/>
              </p:nvSpPr>
              <p:spPr>
                <a:xfrm>
                  <a:off x="4571237" y="2978328"/>
                  <a:ext cx="1261677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6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r>
                    <a:rPr lang="en-IN" sz="1000" dirty="0">
                      <a:solidFill>
                        <a:srgbClr val="7030A0"/>
                      </a:solidFill>
                    </a:rPr>
                    <a:t>Rounds Completed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238" name="TextBox 237">
                  <a:extLst>
                    <a:ext uri="{FF2B5EF4-FFF2-40B4-BE49-F238E27FC236}">
                      <a16:creationId xmlns:a16="http://schemas.microsoft.com/office/drawing/2014/main" id="{510E530D-1418-A736-6A57-A52D61CDEFA1}"/>
                    </a:ext>
                  </a:extLst>
                </p:cNvPr>
                <p:cNvSpPr txBox="1"/>
                <p:nvPr/>
              </p:nvSpPr>
              <p:spPr>
                <a:xfrm>
                  <a:off x="5750568" y="2987472"/>
                  <a:ext cx="1188000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230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pPr algn="ctr"/>
                  <a:r>
                    <a:rPr lang="en-IN" sz="1000" dirty="0">
                      <a:solidFill>
                        <a:srgbClr val="7030A0"/>
                      </a:solidFill>
                    </a:rPr>
                    <a:t>Total heard count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239" name="Straight Connector 238">
                  <a:extLst>
                    <a:ext uri="{FF2B5EF4-FFF2-40B4-BE49-F238E27FC236}">
                      <a16:creationId xmlns:a16="http://schemas.microsoft.com/office/drawing/2014/main" id="{30FBCB06-3F88-F19D-FA69-FC4FE760C2D9}"/>
                    </a:ext>
                  </a:extLst>
                </p:cNvPr>
                <p:cNvCxnSpPr/>
                <p:nvPr/>
              </p:nvCxnSpPr>
              <p:spPr>
                <a:xfrm>
                  <a:off x="5786670" y="2965186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Straight Connector 239">
                  <a:extLst>
                    <a:ext uri="{FF2B5EF4-FFF2-40B4-BE49-F238E27FC236}">
                      <a16:creationId xmlns:a16="http://schemas.microsoft.com/office/drawing/2014/main" id="{8A5BC33E-AA5E-4059-81C6-271DB9C48D07}"/>
                    </a:ext>
                  </a:extLst>
                </p:cNvPr>
                <p:cNvCxnSpPr/>
                <p:nvPr/>
              </p:nvCxnSpPr>
              <p:spPr>
                <a:xfrm>
                  <a:off x="6901992" y="2953512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0" name="TextBox 229">
                <a:extLst>
                  <a:ext uri="{FF2B5EF4-FFF2-40B4-BE49-F238E27FC236}">
                    <a16:creationId xmlns:a16="http://schemas.microsoft.com/office/drawing/2014/main" id="{1696A83F-99FB-FD03-36FB-0BFE905DBE7E}"/>
                  </a:ext>
                </a:extLst>
              </p:cNvPr>
              <p:cNvSpPr txBox="1"/>
              <p:nvPr/>
            </p:nvSpPr>
            <p:spPr>
              <a:xfrm>
                <a:off x="8508656" y="4140098"/>
                <a:ext cx="1188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rgbClr val="7030A0"/>
                    </a:solidFill>
                  </a:rPr>
                  <a:t>Acquired stars</a:t>
                </a:r>
                <a:endParaRPr lang="en-IN" sz="1100" dirty="0">
                  <a:solidFill>
                    <a:srgbClr val="7030A0"/>
                  </a:solidFill>
                </a:endParaRPr>
              </a:p>
            </p:txBody>
          </p:sp>
          <p:pic>
            <p:nvPicPr>
              <p:cNvPr id="231" name="Graphic 230" descr="Star with solid fill">
                <a:extLst>
                  <a:ext uri="{FF2B5EF4-FFF2-40B4-BE49-F238E27FC236}">
                    <a16:creationId xmlns:a16="http://schemas.microsoft.com/office/drawing/2014/main" id="{5042897D-B417-99F9-08BE-192A01FB7A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714320" y="3833454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232" name="Graphic 231" descr="Star with solid fill">
                <a:extLst>
                  <a:ext uri="{FF2B5EF4-FFF2-40B4-BE49-F238E27FC236}">
                    <a16:creationId xmlns:a16="http://schemas.microsoft.com/office/drawing/2014/main" id="{4E170A42-7E32-08A4-92A2-157208058D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909936" y="3764752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233" name="Graphic 232" descr="Star with solid fill">
                <a:extLst>
                  <a:ext uri="{FF2B5EF4-FFF2-40B4-BE49-F238E27FC236}">
                    <a16:creationId xmlns:a16="http://schemas.microsoft.com/office/drawing/2014/main" id="{1E32DC53-39C1-F011-98AD-BE393FB893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062336" y="3917152"/>
                <a:ext cx="257321" cy="276064"/>
              </a:xfrm>
              <a:prstGeom prst="rect">
                <a:avLst/>
              </a:prstGeom>
            </p:spPr>
          </p:pic>
        </p:grpSp>
        <p:pic>
          <p:nvPicPr>
            <p:cNvPr id="228" name="Graphic 227" descr="Back with solid fill">
              <a:extLst>
                <a:ext uri="{FF2B5EF4-FFF2-40B4-BE49-F238E27FC236}">
                  <a16:creationId xmlns:a16="http://schemas.microsoft.com/office/drawing/2014/main" id="{DDC1E89B-2773-4CA7-AB2B-51F8791ED1C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071734" y="847931"/>
              <a:ext cx="288000" cy="288000"/>
            </a:xfrm>
            <a:prstGeom prst="rect">
              <a:avLst/>
            </a:prstGeom>
          </p:spPr>
        </p:pic>
      </p:grp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3B2709FD-8482-FD34-8576-A4F54727C289}"/>
              </a:ext>
            </a:extLst>
          </p:cNvPr>
          <p:cNvGrpSpPr/>
          <p:nvPr/>
        </p:nvGrpSpPr>
        <p:grpSpPr>
          <a:xfrm>
            <a:off x="7273214" y="5180591"/>
            <a:ext cx="3415016" cy="1125291"/>
            <a:chOff x="7305768" y="545523"/>
            <a:chExt cx="3415016" cy="1125291"/>
          </a:xfrm>
        </p:grpSpPr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4FCA862A-6EDE-2224-68BE-6483CA5F7FD1}"/>
                </a:ext>
              </a:extLst>
            </p:cNvPr>
            <p:cNvGrpSpPr/>
            <p:nvPr/>
          </p:nvGrpSpPr>
          <p:grpSpPr>
            <a:xfrm>
              <a:off x="7305768" y="545523"/>
              <a:ext cx="3415016" cy="1125291"/>
              <a:chOff x="6281640" y="3433734"/>
              <a:chExt cx="3415016" cy="1125291"/>
            </a:xfrm>
          </p:grpSpPr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83CA802D-5A00-C12F-98B0-6537A08D04C5}"/>
                  </a:ext>
                </a:extLst>
              </p:cNvPr>
              <p:cNvGrpSpPr/>
              <p:nvPr/>
            </p:nvGrpSpPr>
            <p:grpSpPr>
              <a:xfrm>
                <a:off x="6281640" y="3433734"/>
                <a:ext cx="3311122" cy="1125291"/>
                <a:chOff x="4571237" y="2578608"/>
                <a:chExt cx="3311122" cy="1125291"/>
              </a:xfrm>
            </p:grpSpPr>
            <p:sp>
              <p:nvSpPr>
                <p:cNvPr id="250" name="Rectangle: Rounded Corners 249">
                  <a:extLst>
                    <a:ext uri="{FF2B5EF4-FFF2-40B4-BE49-F238E27FC236}">
                      <a16:creationId xmlns:a16="http://schemas.microsoft.com/office/drawing/2014/main" id="{0CCAE5B1-5769-2FCE-7CDF-90632FEEF175}"/>
                    </a:ext>
                  </a:extLst>
                </p:cNvPr>
                <p:cNvSpPr/>
                <p:nvPr/>
              </p:nvSpPr>
              <p:spPr>
                <a:xfrm>
                  <a:off x="4581144" y="2578608"/>
                  <a:ext cx="3301215" cy="1125291"/>
                </a:xfrm>
                <a:prstGeom prst="roundRect">
                  <a:avLst>
                    <a:gd name="adj" fmla="val 9140"/>
                  </a:avLst>
                </a:prstGeom>
                <a:solidFill>
                  <a:srgbClr val="F1E8EB"/>
                </a:solidFill>
                <a:ln w="38100">
                  <a:solidFill>
                    <a:schemeClr val="bg1">
                      <a:lumMod val="85000"/>
                    </a:schemeClr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251" name="TextBox 250">
                  <a:extLst>
                    <a:ext uri="{FF2B5EF4-FFF2-40B4-BE49-F238E27FC236}">
                      <a16:creationId xmlns:a16="http://schemas.microsoft.com/office/drawing/2014/main" id="{60BA9F27-B2CA-BE98-7F78-A4B24749C9F6}"/>
                    </a:ext>
                  </a:extLst>
                </p:cNvPr>
                <p:cNvSpPr txBox="1"/>
                <p:nvPr/>
              </p:nvSpPr>
              <p:spPr>
                <a:xfrm>
                  <a:off x="4616958" y="2612136"/>
                  <a:ext cx="1479042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7030A0"/>
                      </a:solidFill>
                    </a:rPr>
                    <a:t>21-Dec-2024</a:t>
                  </a:r>
                </a:p>
              </p:txBody>
            </p:sp>
            <p:sp>
              <p:nvSpPr>
                <p:cNvPr id="252" name="TextBox 251">
                  <a:extLst>
                    <a:ext uri="{FF2B5EF4-FFF2-40B4-BE49-F238E27FC236}">
                      <a16:creationId xmlns:a16="http://schemas.microsoft.com/office/drawing/2014/main" id="{47FD2387-1BDC-F8F3-812C-68E1E5233857}"/>
                    </a:ext>
                  </a:extLst>
                </p:cNvPr>
                <p:cNvSpPr txBox="1"/>
                <p:nvPr/>
              </p:nvSpPr>
              <p:spPr>
                <a:xfrm>
                  <a:off x="4571237" y="2978328"/>
                  <a:ext cx="126167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12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r>
                    <a:rPr lang="en-IN" sz="1000" dirty="0">
                      <a:solidFill>
                        <a:srgbClr val="7030A0"/>
                      </a:solidFill>
                    </a:rPr>
                    <a:t>Rounds Completed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sp>
              <p:nvSpPr>
                <p:cNvPr id="253" name="TextBox 252">
                  <a:extLst>
                    <a:ext uri="{FF2B5EF4-FFF2-40B4-BE49-F238E27FC236}">
                      <a16:creationId xmlns:a16="http://schemas.microsoft.com/office/drawing/2014/main" id="{5783A1BF-AAA7-E640-C92E-36FA5729D191}"/>
                    </a:ext>
                  </a:extLst>
                </p:cNvPr>
                <p:cNvSpPr txBox="1"/>
                <p:nvPr/>
              </p:nvSpPr>
              <p:spPr>
                <a:xfrm>
                  <a:off x="5750568" y="2987472"/>
                  <a:ext cx="1188000" cy="5616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dirty="0">
                      <a:solidFill>
                        <a:srgbClr val="7030A0"/>
                      </a:solidFill>
                    </a:rPr>
                    <a:t>398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  <a:p>
                  <a:pPr algn="ctr"/>
                  <a:r>
                    <a:rPr lang="en-IN" sz="1000" dirty="0">
                      <a:solidFill>
                        <a:srgbClr val="7030A0"/>
                      </a:solidFill>
                    </a:rPr>
                    <a:t>Total heard count</a:t>
                  </a:r>
                  <a:endParaRPr lang="en-IN" sz="1100" dirty="0">
                    <a:solidFill>
                      <a:srgbClr val="7030A0"/>
                    </a:solidFill>
                  </a:endParaRPr>
                </a:p>
              </p:txBody>
            </p:sp>
            <p:cxnSp>
              <p:nvCxnSpPr>
                <p:cNvPr id="254" name="Straight Connector 253">
                  <a:extLst>
                    <a:ext uri="{FF2B5EF4-FFF2-40B4-BE49-F238E27FC236}">
                      <a16:creationId xmlns:a16="http://schemas.microsoft.com/office/drawing/2014/main" id="{EA68673B-FBBE-0704-611E-A5590AB47F05}"/>
                    </a:ext>
                  </a:extLst>
                </p:cNvPr>
                <p:cNvCxnSpPr/>
                <p:nvPr/>
              </p:nvCxnSpPr>
              <p:spPr>
                <a:xfrm>
                  <a:off x="5786670" y="2965186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5" name="Straight Connector 254">
                  <a:extLst>
                    <a:ext uri="{FF2B5EF4-FFF2-40B4-BE49-F238E27FC236}">
                      <a16:creationId xmlns:a16="http://schemas.microsoft.com/office/drawing/2014/main" id="{9CAD542A-39FC-66BD-EAF7-7A25BE016AA0}"/>
                    </a:ext>
                  </a:extLst>
                </p:cNvPr>
                <p:cNvCxnSpPr/>
                <p:nvPr/>
              </p:nvCxnSpPr>
              <p:spPr>
                <a:xfrm>
                  <a:off x="6901992" y="2953512"/>
                  <a:ext cx="0" cy="576072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5" name="TextBox 244">
                <a:extLst>
                  <a:ext uri="{FF2B5EF4-FFF2-40B4-BE49-F238E27FC236}">
                    <a16:creationId xmlns:a16="http://schemas.microsoft.com/office/drawing/2014/main" id="{CF835BA5-52EB-0C8A-74E5-1503E3DA9B5A}"/>
                  </a:ext>
                </a:extLst>
              </p:cNvPr>
              <p:cNvSpPr txBox="1"/>
              <p:nvPr/>
            </p:nvSpPr>
            <p:spPr>
              <a:xfrm>
                <a:off x="8508656" y="4140098"/>
                <a:ext cx="118800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000" dirty="0">
                    <a:solidFill>
                      <a:srgbClr val="7030A0"/>
                    </a:solidFill>
                  </a:rPr>
                  <a:t>Acquired stars</a:t>
                </a:r>
                <a:endParaRPr lang="en-IN" sz="1100" dirty="0">
                  <a:solidFill>
                    <a:srgbClr val="7030A0"/>
                  </a:solidFill>
                </a:endParaRPr>
              </a:p>
            </p:txBody>
          </p:sp>
          <p:pic>
            <p:nvPicPr>
              <p:cNvPr id="246" name="Graphic 245" descr="Star with solid fill">
                <a:extLst>
                  <a:ext uri="{FF2B5EF4-FFF2-40B4-BE49-F238E27FC236}">
                    <a16:creationId xmlns:a16="http://schemas.microsoft.com/office/drawing/2014/main" id="{FD0E8E3C-6C75-025C-DC01-40BE3865AC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714320" y="3833454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247" name="Graphic 246" descr="Star with solid fill">
                <a:extLst>
                  <a:ext uri="{FF2B5EF4-FFF2-40B4-BE49-F238E27FC236}">
                    <a16:creationId xmlns:a16="http://schemas.microsoft.com/office/drawing/2014/main" id="{C468E066-E5AC-CD9A-A3DB-DEFD6113C0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8909936" y="3764752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248" name="Graphic 247" descr="Star with solid fill">
                <a:extLst>
                  <a:ext uri="{FF2B5EF4-FFF2-40B4-BE49-F238E27FC236}">
                    <a16:creationId xmlns:a16="http://schemas.microsoft.com/office/drawing/2014/main" id="{99F79B14-140B-6B10-DF26-1C8943AC9D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062336" y="3917152"/>
                <a:ext cx="257321" cy="276064"/>
              </a:xfrm>
              <a:prstGeom prst="rect">
                <a:avLst/>
              </a:prstGeom>
            </p:spPr>
          </p:pic>
          <p:pic>
            <p:nvPicPr>
              <p:cNvPr id="249" name="Graphic 248" descr="Star with solid fill">
                <a:extLst>
                  <a:ext uri="{FF2B5EF4-FFF2-40B4-BE49-F238E27FC236}">
                    <a16:creationId xmlns:a16="http://schemas.microsoft.com/office/drawing/2014/main" id="{5B3EAC38-74DA-A042-99DD-EE4B6A2124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261773" y="3832284"/>
                <a:ext cx="257321" cy="276064"/>
              </a:xfrm>
              <a:prstGeom prst="rect">
                <a:avLst/>
              </a:prstGeom>
            </p:spPr>
          </p:pic>
        </p:grpSp>
        <p:pic>
          <p:nvPicPr>
            <p:cNvPr id="243" name="Graphic 242" descr="Back with solid fill">
              <a:extLst>
                <a:ext uri="{FF2B5EF4-FFF2-40B4-BE49-F238E27FC236}">
                  <a16:creationId xmlns:a16="http://schemas.microsoft.com/office/drawing/2014/main" id="{62378690-8A61-349A-47B8-FFCAE7476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071734" y="847931"/>
              <a:ext cx="288000" cy="288000"/>
            </a:xfrm>
            <a:prstGeom prst="rect">
              <a:avLst/>
            </a:prstGeom>
          </p:spPr>
        </p:pic>
      </p:grpSp>
      <p:pic>
        <p:nvPicPr>
          <p:cNvPr id="272" name="Graphic 271" descr="Daily calendar with solid fill">
            <a:extLst>
              <a:ext uri="{FF2B5EF4-FFF2-40B4-BE49-F238E27FC236}">
                <a16:creationId xmlns:a16="http://schemas.microsoft.com/office/drawing/2014/main" id="{5A09F4BD-A294-9FEC-38C4-9C52025457C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182570" y="539906"/>
            <a:ext cx="432000" cy="4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69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B1CDF7A-7355-76A5-5F69-32D1A1521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8086A7B-D8A1-769C-0D35-52EFA65F0D26}"/>
              </a:ext>
            </a:extLst>
          </p:cNvPr>
          <p:cNvSpPr/>
          <p:nvPr/>
        </p:nvSpPr>
        <p:spPr>
          <a:xfrm>
            <a:off x="4882896" y="804672"/>
            <a:ext cx="2313432" cy="841248"/>
          </a:xfrm>
          <a:prstGeom prst="roundRect">
            <a:avLst/>
          </a:prstGeom>
          <a:solidFill>
            <a:srgbClr val="4472C4">
              <a:alpha val="32157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1700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AE3236F-6B4E-188F-0A60-94036361DF73}"/>
              </a:ext>
            </a:extLst>
          </p:cNvPr>
          <p:cNvSpPr/>
          <p:nvPr/>
        </p:nvSpPr>
        <p:spPr>
          <a:xfrm>
            <a:off x="2838893" y="435937"/>
            <a:ext cx="5263116" cy="5443870"/>
          </a:xfrm>
          <a:prstGeom prst="roundRect">
            <a:avLst>
              <a:gd name="adj" fmla="val 12098"/>
            </a:avLst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C18DF0-32D4-00A5-FDF1-0E5219C7A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447" y="618267"/>
            <a:ext cx="3681673" cy="5079209"/>
          </a:xfrm>
          <a:prstGeom prst="ellipse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7239F9E-6B59-62D2-D3BB-22B112FB707E}"/>
              </a:ext>
            </a:extLst>
          </p:cNvPr>
          <p:cNvSpPr/>
          <p:nvPr/>
        </p:nvSpPr>
        <p:spPr>
          <a:xfrm>
            <a:off x="4559259" y="978193"/>
            <a:ext cx="2018047" cy="59010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 am the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nama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52891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8700</TotalTime>
  <Words>511</Words>
  <Application>Microsoft Office PowerPoint</Application>
  <PresentationFormat>Widescreen</PresentationFormat>
  <Paragraphs>234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Bahnschrift Light SemiCondensed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Nikhil DS</dc:creator>
  <cp:lastModifiedBy>Nikhil DS</cp:lastModifiedBy>
  <cp:revision>77</cp:revision>
  <dcterms:created xsi:type="dcterms:W3CDTF">2024-08-31T04:52:51Z</dcterms:created>
  <dcterms:modified xsi:type="dcterms:W3CDTF">2025-01-14T13:18:53Z</dcterms:modified>
</cp:coreProperties>
</file>

<file path=docProps/thumbnail.jpeg>
</file>